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EC12D2-DA4D-40A5-905B-4DD974449D48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3CEFF2-A529-42E0-9EA4-A486952052A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da.gob.pe/Fotos%20Medio%20Ambiente/Medidas%20de%20Mitigacion%20en%20Obras%20del%20PDA/arles_gallery/imagepages/image3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entroprodh.org.mx/sididh_2_0_alfa/wp-content/uploads/2012/01/Lomas-de-Tepojalc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80891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44302" r="49195" b="54278"/>
          <a:stretch/>
        </p:blipFill>
        <p:spPr bwMode="auto">
          <a:xfrm>
            <a:off x="155574" y="2613589"/>
            <a:ext cx="880891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47" t="44278" r="17728" b="54278"/>
          <a:stretch/>
        </p:blipFill>
        <p:spPr bwMode="auto">
          <a:xfrm>
            <a:off x="1547665" y="3717032"/>
            <a:ext cx="568863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84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53821" r="22521" b="24648"/>
          <a:stretch/>
        </p:blipFill>
        <p:spPr bwMode="auto">
          <a:xfrm>
            <a:off x="-6183" y="-28988"/>
            <a:ext cx="9144000" cy="49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8" descr="http://sinaloa.locations.org/uploads/locations/03_Sinaloa_in_October/03_South_Sinaloa-Mazatlan/Aerial/13_Mazatlan_to_Teacapan/DSCN4029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35825" b="40527"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84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75059" r="22521" b="15432"/>
          <a:stretch/>
        </p:blipFill>
        <p:spPr bwMode="auto">
          <a:xfrm>
            <a:off x="467544" y="260648"/>
            <a:ext cx="8280919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15931" r="10247" b="77824"/>
          <a:stretch/>
        </p:blipFill>
        <p:spPr bwMode="auto">
          <a:xfrm>
            <a:off x="511664" y="2465512"/>
            <a:ext cx="823679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5" descr="http://sinaloa.locations.org/uploads/locations/03_Sinaloa_in_October/03_South_Sinaloa-Mazatlan/Aerial/13_Mazatlan_to_Teacapan/DSCN4138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67544" y="3573016"/>
            <a:ext cx="828091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44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1942" r="10247" b="67566"/>
          <a:stretch/>
        </p:blipFill>
        <p:spPr bwMode="auto">
          <a:xfrm>
            <a:off x="467544" y="116632"/>
            <a:ext cx="82089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 descr="002 Estabilización de Talud en Carreteras 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23528" y="2780928"/>
            <a:ext cx="8568952" cy="410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41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http://i40.tinypic.com/24wulnp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7673" r="31495"/>
          <a:stretch>
            <a:fillRect/>
          </a:stretch>
        </p:blipFill>
        <p:spPr bwMode="auto">
          <a:xfrm>
            <a:off x="6012160" y="0"/>
            <a:ext cx="31318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32257" r="10247" b="38865"/>
          <a:stretch/>
        </p:blipFill>
        <p:spPr bwMode="auto">
          <a:xfrm>
            <a:off x="2735" y="0"/>
            <a:ext cx="73055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0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rsantacatalina.files.wordpress.com/2010/04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3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7920880" cy="5760640"/>
          </a:xfrm>
        </p:spPr>
        <p:txBody>
          <a:bodyPr>
            <a:noAutofit/>
          </a:bodyPr>
          <a:lstStyle/>
          <a:p>
            <a:pPr algn="just"/>
            <a:r>
              <a:rPr lang="es-ES_trad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MÉTODO DE LEOPOLD </a:t>
            </a:r>
            <a:r>
              <a:rPr lang="es-ES_tradn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 LOS ESTUDIOS DE IMPACTO AMBIENTAL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MÉTODO DE BATTELLE COLUMBUS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>EN LOS ESTUDIOS DE IMPACTO AMBIENTAL</a:t>
            </a: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MÉTODO COSTO-BENEFICIO </a:t>
            </a:r>
            <a:r>
              <a:rPr lang="es-ES_tradn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LOS ESTUDIOS DE IMPACTO AMBIENTAL</a:t>
            </a:r>
            <a:endParaRPr lang="es-E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MÉTODO DE EVALUACIÓN CLÁSICO </a:t>
            </a: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EX–POST </a:t>
            </a:r>
            <a:r>
              <a:rPr lang="es-ES_tradn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 LOS ESTUDIOS DE IMPACTO AMBIENTAL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MÉTODO COSTO – EFICACIA SOCIOECONÓMICA</a:t>
            </a:r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 EL DE </a:t>
            </a: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ANÁLISIS DEL VALOR ÚTIL</a:t>
            </a:r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_tradn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LOS ESTUDIOS DE IMPACTO AMBIENTAL</a:t>
            </a:r>
            <a:endParaRPr lang="es-ES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MÉTODO </a:t>
            </a:r>
            <a:r>
              <a:rPr lang="es-E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LA VALORACIÓN </a:t>
            </a: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HIPOTÉTICA </a:t>
            </a:r>
            <a:r>
              <a:rPr lang="es-ES_tradn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LOS ESTUDIOS DE IMPACTO AMBIENTAL</a:t>
            </a:r>
            <a:endParaRPr lang="es-E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ANÁLISIS MULTICRITERIOS </a:t>
            </a:r>
            <a:r>
              <a:rPr lang="es-ES_tradn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 LOS ESTUDIOS DE IMPACTO AMBIENTAL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1840" y="6865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TAREAS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30715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195</TotalTime>
  <Words>77</Words>
  <Application>Microsoft Office PowerPoint</Application>
  <PresentationFormat>Presentación en pantalla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MOLDER</dc:creator>
  <cp:lastModifiedBy>MOLDER</cp:lastModifiedBy>
  <cp:revision>11</cp:revision>
  <dcterms:created xsi:type="dcterms:W3CDTF">2012-04-09T18:09:31Z</dcterms:created>
  <dcterms:modified xsi:type="dcterms:W3CDTF">2012-05-07T14:52:12Z</dcterms:modified>
</cp:coreProperties>
</file>