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59" r:id="rId3"/>
    <p:sldId id="260" r:id="rId4"/>
    <p:sldId id="261" r:id="rId5"/>
    <p:sldId id="262" r:id="rId6"/>
    <p:sldId id="264" r:id="rId7"/>
    <p:sldId id="263" r:id="rId8"/>
    <p:sldId id="266" r:id="rId9"/>
    <p:sldId id="267" r:id="rId10"/>
    <p:sldId id="268" r:id="rId11"/>
    <p:sldId id="269" r:id="rId12"/>
    <p:sldId id="271" r:id="rId13"/>
    <p:sldId id="272" r:id="rId14"/>
    <p:sldId id="273" r:id="rId15"/>
    <p:sldId id="278" r:id="rId16"/>
    <p:sldId id="279" r:id="rId17"/>
    <p:sldId id="277" r:id="rId18"/>
    <p:sldId id="275" r:id="rId19"/>
    <p:sldId id="276" r:id="rId20"/>
    <p:sldId id="281" r:id="rId21"/>
    <p:sldId id="283" r:id="rId22"/>
    <p:sldId id="284" r:id="rId23"/>
    <p:sldId id="285" r:id="rId24"/>
    <p:sldId id="286" r:id="rId25"/>
    <p:sldId id="287" r:id="rId26"/>
    <p:sldId id="288" r:id="rId27"/>
    <p:sldId id="289"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7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E25E6-F3B5-4F16-B8B0-A42BD982B5C2}" type="doc">
      <dgm:prSet loTypeId="urn:microsoft.com/office/officeart/2005/8/layout/arrow2" loCatId="process" qsTypeId="urn:microsoft.com/office/officeart/2005/8/quickstyle/simple2" qsCatId="simple" csTypeId="urn:microsoft.com/office/officeart/2005/8/colors/accent1_1" csCatId="accent1" phldr="1"/>
      <dgm:spPr/>
    </dgm:pt>
    <dgm:pt modelId="{DFB5E475-C2C3-45E2-A33F-9EB107A2AC0C}">
      <dgm:prSet phldrT="[Texto]"/>
      <dgm:spPr/>
      <dgm:t>
        <a:bodyPr/>
        <a:lstStyle/>
        <a:p>
          <a:r>
            <a:rPr lang="es-MX" dirty="0" smtClean="0"/>
            <a:t>UNIVERSO VIVIDO</a:t>
          </a:r>
          <a:endParaRPr lang="es-MX" dirty="0"/>
        </a:p>
      </dgm:t>
    </dgm:pt>
    <dgm:pt modelId="{AE87BDBC-A057-4203-86C9-50B553F75E40}" type="parTrans" cxnId="{56EFB2D2-F5EF-4ABF-AC58-37B6A99CA95B}">
      <dgm:prSet/>
      <dgm:spPr/>
      <dgm:t>
        <a:bodyPr/>
        <a:lstStyle/>
        <a:p>
          <a:endParaRPr lang="es-MX"/>
        </a:p>
      </dgm:t>
    </dgm:pt>
    <dgm:pt modelId="{83CC6DEF-2096-45D7-B483-EB5B43A898BD}" type="sibTrans" cxnId="{56EFB2D2-F5EF-4ABF-AC58-37B6A99CA95B}">
      <dgm:prSet/>
      <dgm:spPr/>
      <dgm:t>
        <a:bodyPr/>
        <a:lstStyle/>
        <a:p>
          <a:endParaRPr lang="es-MX"/>
        </a:p>
      </dgm:t>
    </dgm:pt>
    <dgm:pt modelId="{7D681AB9-FEF3-42D6-876F-AD173A7EA519}">
      <dgm:prSet phldrT="[Texto]"/>
      <dgm:spPr/>
      <dgm:t>
        <a:bodyPr/>
        <a:lstStyle/>
        <a:p>
          <a:r>
            <a:rPr lang="es-MX" dirty="0" err="1" smtClean="0"/>
            <a:t>MATHESIS</a:t>
          </a:r>
          <a:endParaRPr lang="es-MX" dirty="0"/>
        </a:p>
      </dgm:t>
    </dgm:pt>
    <dgm:pt modelId="{0ACB555C-97E9-4BA7-868A-F0E4D59AAF77}" type="parTrans" cxnId="{40F925E6-FD6E-4FCC-A48F-065AC1D0AC3B}">
      <dgm:prSet/>
      <dgm:spPr/>
      <dgm:t>
        <a:bodyPr/>
        <a:lstStyle/>
        <a:p>
          <a:endParaRPr lang="es-MX"/>
        </a:p>
      </dgm:t>
    </dgm:pt>
    <dgm:pt modelId="{D35438B0-AA50-428E-B7DC-81215EF6DEB2}" type="sibTrans" cxnId="{40F925E6-FD6E-4FCC-A48F-065AC1D0AC3B}">
      <dgm:prSet/>
      <dgm:spPr/>
      <dgm:t>
        <a:bodyPr/>
        <a:lstStyle/>
        <a:p>
          <a:endParaRPr lang="es-MX"/>
        </a:p>
      </dgm:t>
    </dgm:pt>
    <dgm:pt modelId="{8EC3C858-F04E-4A0B-891A-65011BA31787}">
      <dgm:prSet phldrT="[Texto]"/>
      <dgm:spPr/>
      <dgm:t>
        <a:bodyPr/>
        <a:lstStyle/>
        <a:p>
          <a:r>
            <a:rPr lang="es-MX" dirty="0" smtClean="0"/>
            <a:t>UNIVERSO DE DISCURSO</a:t>
          </a:r>
          <a:endParaRPr lang="es-MX" dirty="0"/>
        </a:p>
      </dgm:t>
    </dgm:pt>
    <dgm:pt modelId="{8F7AEBD8-DB16-4744-88DE-04E16D99F51A}" type="parTrans" cxnId="{16419875-2000-4E57-9DA8-373D79DB3313}">
      <dgm:prSet/>
      <dgm:spPr/>
      <dgm:t>
        <a:bodyPr/>
        <a:lstStyle/>
        <a:p>
          <a:endParaRPr lang="es-MX"/>
        </a:p>
      </dgm:t>
    </dgm:pt>
    <dgm:pt modelId="{4BB4C44E-C854-4B83-8AB7-9D463D275171}" type="sibTrans" cxnId="{16419875-2000-4E57-9DA8-373D79DB3313}">
      <dgm:prSet/>
      <dgm:spPr/>
      <dgm:t>
        <a:bodyPr/>
        <a:lstStyle/>
        <a:p>
          <a:endParaRPr lang="es-MX"/>
        </a:p>
      </dgm:t>
    </dgm:pt>
    <dgm:pt modelId="{65677209-0D9E-45F0-A280-5A46AA1EC884}" type="pres">
      <dgm:prSet presAssocID="{E7EE25E6-F3B5-4F16-B8B0-A42BD982B5C2}" presName="arrowDiagram" presStyleCnt="0">
        <dgm:presLayoutVars>
          <dgm:chMax val="5"/>
          <dgm:dir/>
          <dgm:resizeHandles val="exact"/>
        </dgm:presLayoutVars>
      </dgm:prSet>
      <dgm:spPr/>
    </dgm:pt>
    <dgm:pt modelId="{0A56AA53-AAF8-4A5E-804E-6DC1B4E8A3E9}" type="pres">
      <dgm:prSet presAssocID="{E7EE25E6-F3B5-4F16-B8B0-A42BD982B5C2}" presName="arrow" presStyleLbl="bgShp" presStyleIdx="0" presStyleCnt="1" custLinFactNeighborX="-2540"/>
      <dgm:spPr/>
    </dgm:pt>
    <dgm:pt modelId="{F5B809FE-F117-4864-89A1-94EA8D63DD52}" type="pres">
      <dgm:prSet presAssocID="{E7EE25E6-F3B5-4F16-B8B0-A42BD982B5C2}" presName="arrowDiagram3" presStyleCnt="0"/>
      <dgm:spPr/>
    </dgm:pt>
    <dgm:pt modelId="{FE1A47E7-75C7-4287-850E-DF7A8399BB77}" type="pres">
      <dgm:prSet presAssocID="{DFB5E475-C2C3-45E2-A33F-9EB107A2AC0C}" presName="bullet3a" presStyleLbl="node1" presStyleIdx="0" presStyleCnt="3"/>
      <dgm:spPr/>
    </dgm:pt>
    <dgm:pt modelId="{6201527A-D4A1-4434-A849-7E1BE8131603}" type="pres">
      <dgm:prSet presAssocID="{DFB5E475-C2C3-45E2-A33F-9EB107A2AC0C}" presName="textBox3a" presStyleLbl="revTx" presStyleIdx="0" presStyleCnt="3">
        <dgm:presLayoutVars>
          <dgm:bulletEnabled val="1"/>
        </dgm:presLayoutVars>
      </dgm:prSet>
      <dgm:spPr/>
    </dgm:pt>
    <dgm:pt modelId="{AF2AD57A-7D15-42F2-9DEB-C080106EEEE5}" type="pres">
      <dgm:prSet presAssocID="{7D681AB9-FEF3-42D6-876F-AD173A7EA519}" presName="bullet3b" presStyleLbl="node1" presStyleIdx="1" presStyleCnt="3"/>
      <dgm:spPr/>
    </dgm:pt>
    <dgm:pt modelId="{370AD8A6-9ED6-4A2B-B217-2F716008E144}" type="pres">
      <dgm:prSet presAssocID="{7D681AB9-FEF3-42D6-876F-AD173A7EA519}" presName="textBox3b" presStyleLbl="revTx" presStyleIdx="1" presStyleCnt="3">
        <dgm:presLayoutVars>
          <dgm:bulletEnabled val="1"/>
        </dgm:presLayoutVars>
      </dgm:prSet>
      <dgm:spPr/>
    </dgm:pt>
    <dgm:pt modelId="{E2E97B80-65B2-42FB-9E83-979BAA653E69}" type="pres">
      <dgm:prSet presAssocID="{8EC3C858-F04E-4A0B-891A-65011BA31787}" presName="bullet3c" presStyleLbl="node1" presStyleIdx="2" presStyleCnt="3"/>
      <dgm:spPr/>
    </dgm:pt>
    <dgm:pt modelId="{2159AFC4-A71E-46EB-AAE7-FD09B8494A78}" type="pres">
      <dgm:prSet presAssocID="{8EC3C858-F04E-4A0B-891A-65011BA31787}" presName="textBox3c" presStyleLbl="revTx" presStyleIdx="2" presStyleCnt="3">
        <dgm:presLayoutVars>
          <dgm:bulletEnabled val="1"/>
        </dgm:presLayoutVars>
      </dgm:prSet>
      <dgm:spPr/>
    </dgm:pt>
  </dgm:ptLst>
  <dgm:cxnLst>
    <dgm:cxn modelId="{16419875-2000-4E57-9DA8-373D79DB3313}" srcId="{E7EE25E6-F3B5-4F16-B8B0-A42BD982B5C2}" destId="{8EC3C858-F04E-4A0B-891A-65011BA31787}" srcOrd="2" destOrd="0" parTransId="{8F7AEBD8-DB16-4744-88DE-04E16D99F51A}" sibTransId="{4BB4C44E-C854-4B83-8AB7-9D463D275171}"/>
    <dgm:cxn modelId="{13CEF034-022F-4FCC-AA7C-F8E822CCC6A3}" type="presOf" srcId="{7D681AB9-FEF3-42D6-876F-AD173A7EA519}" destId="{370AD8A6-9ED6-4A2B-B217-2F716008E144}" srcOrd="0" destOrd="0" presId="urn:microsoft.com/office/officeart/2005/8/layout/arrow2"/>
    <dgm:cxn modelId="{03658EF8-DE8F-4687-A2BB-2E4FEEF9CB77}" type="presOf" srcId="{E7EE25E6-F3B5-4F16-B8B0-A42BD982B5C2}" destId="{65677209-0D9E-45F0-A280-5A46AA1EC884}" srcOrd="0" destOrd="0" presId="urn:microsoft.com/office/officeart/2005/8/layout/arrow2"/>
    <dgm:cxn modelId="{FDB52E4D-3887-462D-B2F4-412D5A053494}" type="presOf" srcId="{8EC3C858-F04E-4A0B-891A-65011BA31787}" destId="{2159AFC4-A71E-46EB-AAE7-FD09B8494A78}" srcOrd="0" destOrd="0" presId="urn:microsoft.com/office/officeart/2005/8/layout/arrow2"/>
    <dgm:cxn modelId="{40F925E6-FD6E-4FCC-A48F-065AC1D0AC3B}" srcId="{E7EE25E6-F3B5-4F16-B8B0-A42BD982B5C2}" destId="{7D681AB9-FEF3-42D6-876F-AD173A7EA519}" srcOrd="1" destOrd="0" parTransId="{0ACB555C-97E9-4BA7-868A-F0E4D59AAF77}" sibTransId="{D35438B0-AA50-428E-B7DC-81215EF6DEB2}"/>
    <dgm:cxn modelId="{CE3DC4C2-C14E-4FB3-8E33-2F4631B60267}" type="presOf" srcId="{DFB5E475-C2C3-45E2-A33F-9EB107A2AC0C}" destId="{6201527A-D4A1-4434-A849-7E1BE8131603}" srcOrd="0" destOrd="0" presId="urn:microsoft.com/office/officeart/2005/8/layout/arrow2"/>
    <dgm:cxn modelId="{56EFB2D2-F5EF-4ABF-AC58-37B6A99CA95B}" srcId="{E7EE25E6-F3B5-4F16-B8B0-A42BD982B5C2}" destId="{DFB5E475-C2C3-45E2-A33F-9EB107A2AC0C}" srcOrd="0" destOrd="0" parTransId="{AE87BDBC-A057-4203-86C9-50B553F75E40}" sibTransId="{83CC6DEF-2096-45D7-B483-EB5B43A898BD}"/>
    <dgm:cxn modelId="{BA9C7EF1-8E70-4CB7-9D09-9F1EF764B3C1}" type="presParOf" srcId="{65677209-0D9E-45F0-A280-5A46AA1EC884}" destId="{0A56AA53-AAF8-4A5E-804E-6DC1B4E8A3E9}" srcOrd="0" destOrd="0" presId="urn:microsoft.com/office/officeart/2005/8/layout/arrow2"/>
    <dgm:cxn modelId="{AC7B7181-3499-4FDC-9AC9-089CD3FBF788}" type="presParOf" srcId="{65677209-0D9E-45F0-A280-5A46AA1EC884}" destId="{F5B809FE-F117-4864-89A1-94EA8D63DD52}" srcOrd="1" destOrd="0" presId="urn:microsoft.com/office/officeart/2005/8/layout/arrow2"/>
    <dgm:cxn modelId="{84ECCF79-0021-4141-A584-86BF1312EEAC}" type="presParOf" srcId="{F5B809FE-F117-4864-89A1-94EA8D63DD52}" destId="{FE1A47E7-75C7-4287-850E-DF7A8399BB77}" srcOrd="0" destOrd="0" presId="urn:microsoft.com/office/officeart/2005/8/layout/arrow2"/>
    <dgm:cxn modelId="{15919339-D76A-4CCB-8EC7-45DDBE9B8DF1}" type="presParOf" srcId="{F5B809FE-F117-4864-89A1-94EA8D63DD52}" destId="{6201527A-D4A1-4434-A849-7E1BE8131603}" srcOrd="1" destOrd="0" presId="urn:microsoft.com/office/officeart/2005/8/layout/arrow2"/>
    <dgm:cxn modelId="{A57A4DBF-5B3A-4319-BBDF-7C5274E3CA3D}" type="presParOf" srcId="{F5B809FE-F117-4864-89A1-94EA8D63DD52}" destId="{AF2AD57A-7D15-42F2-9DEB-C080106EEEE5}" srcOrd="2" destOrd="0" presId="urn:microsoft.com/office/officeart/2005/8/layout/arrow2"/>
    <dgm:cxn modelId="{F41B9531-FF88-47A3-B084-69631DB81C9E}" type="presParOf" srcId="{F5B809FE-F117-4864-89A1-94EA8D63DD52}" destId="{370AD8A6-9ED6-4A2B-B217-2F716008E144}" srcOrd="3" destOrd="0" presId="urn:microsoft.com/office/officeart/2005/8/layout/arrow2"/>
    <dgm:cxn modelId="{AA9F745C-3EFA-4CA1-8C99-E34C4D1C1388}" type="presParOf" srcId="{F5B809FE-F117-4864-89A1-94EA8D63DD52}" destId="{E2E97B80-65B2-42FB-9E83-979BAA653E69}" srcOrd="4" destOrd="0" presId="urn:microsoft.com/office/officeart/2005/8/layout/arrow2"/>
    <dgm:cxn modelId="{617A49F1-7730-40E2-90B6-2DF147B9195C}" type="presParOf" srcId="{F5B809FE-F117-4864-89A1-94EA8D63DD52}" destId="{2159AFC4-A71E-46EB-AAE7-FD09B8494A78}"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B726F-8E31-45FD-8493-69F87FD16462}" type="doc">
      <dgm:prSet loTypeId="urn:microsoft.com/office/officeart/2005/8/layout/equation1" loCatId="relationship" qsTypeId="urn:microsoft.com/office/officeart/2005/8/quickstyle/3d2" qsCatId="3D" csTypeId="urn:microsoft.com/office/officeart/2005/8/colors/colorful2" csCatId="colorful" phldr="1"/>
      <dgm:spPr/>
    </dgm:pt>
    <dgm:pt modelId="{D1EAFB78-FEA1-476C-8CA5-BC64C10A8A62}">
      <dgm:prSet phldrT="[Texto]" custT="1"/>
      <dgm:spPr/>
      <dgm:t>
        <a:bodyPr/>
        <a:lstStyle/>
        <a:p>
          <a:r>
            <a:rPr lang="es-MX" sz="2000" b="1" dirty="0" smtClean="0"/>
            <a:t>NECESIDADES</a:t>
          </a:r>
          <a:endParaRPr lang="es-MX" sz="2000" b="1" dirty="0"/>
        </a:p>
      </dgm:t>
    </dgm:pt>
    <dgm:pt modelId="{9566890B-7355-4D5B-B79A-B6C8B1006620}" type="parTrans" cxnId="{8B32A1B4-DDD8-4375-BF2B-FB0A439679EE}">
      <dgm:prSet/>
      <dgm:spPr/>
      <dgm:t>
        <a:bodyPr/>
        <a:lstStyle/>
        <a:p>
          <a:endParaRPr lang="es-MX"/>
        </a:p>
      </dgm:t>
    </dgm:pt>
    <dgm:pt modelId="{96C9D492-C3D2-4CDE-BBEE-6F75694F8CC1}" type="sibTrans" cxnId="{8B32A1B4-DDD8-4375-BF2B-FB0A439679EE}">
      <dgm:prSet/>
      <dgm:spPr/>
      <dgm:t>
        <a:bodyPr/>
        <a:lstStyle/>
        <a:p>
          <a:endParaRPr lang="es-MX"/>
        </a:p>
      </dgm:t>
    </dgm:pt>
    <dgm:pt modelId="{ECC765E9-991C-4B6B-A30D-1903C336BC88}">
      <dgm:prSet phldrT="[Texto]"/>
      <dgm:spPr/>
      <dgm:t>
        <a:bodyPr/>
        <a:lstStyle/>
        <a:p>
          <a:r>
            <a:rPr lang="es-MX" b="1" dirty="0" smtClean="0"/>
            <a:t>DESEOS</a:t>
          </a:r>
          <a:endParaRPr lang="es-MX" b="1" dirty="0"/>
        </a:p>
      </dgm:t>
    </dgm:pt>
    <dgm:pt modelId="{A6C10510-C743-4774-A324-10886ED66F97}" type="parTrans" cxnId="{FCE6DE31-AA72-4045-997F-0C3FD690472B}">
      <dgm:prSet/>
      <dgm:spPr/>
      <dgm:t>
        <a:bodyPr/>
        <a:lstStyle/>
        <a:p>
          <a:endParaRPr lang="es-MX"/>
        </a:p>
      </dgm:t>
    </dgm:pt>
    <dgm:pt modelId="{4408449D-143B-49F3-8D1C-421537FD96D4}" type="sibTrans" cxnId="{FCE6DE31-AA72-4045-997F-0C3FD690472B}">
      <dgm:prSet/>
      <dgm:spPr/>
      <dgm:t>
        <a:bodyPr/>
        <a:lstStyle/>
        <a:p>
          <a:endParaRPr lang="es-MX"/>
        </a:p>
      </dgm:t>
    </dgm:pt>
    <dgm:pt modelId="{C241D861-75F4-48E0-B3C3-EB063594874C}">
      <dgm:prSet phldrT="[Texto]"/>
      <dgm:spPr/>
      <dgm:t>
        <a:bodyPr/>
        <a:lstStyle/>
        <a:p>
          <a:r>
            <a:rPr lang="es-MX" b="1" smtClean="0"/>
            <a:t>ACTIVIDADES</a:t>
          </a:r>
          <a:endParaRPr lang="es-MX" b="1" dirty="0"/>
        </a:p>
      </dgm:t>
    </dgm:pt>
    <dgm:pt modelId="{7B97D4BC-4D93-4AB9-A447-3599E7D790C3}" type="parTrans" cxnId="{1972F1AD-9404-4EEC-A1CC-93A3E0697536}">
      <dgm:prSet/>
      <dgm:spPr/>
      <dgm:t>
        <a:bodyPr/>
        <a:lstStyle/>
        <a:p>
          <a:endParaRPr lang="es-MX"/>
        </a:p>
      </dgm:t>
    </dgm:pt>
    <dgm:pt modelId="{9DBBCB50-EDAB-4F86-90FA-7485F64922B6}" type="sibTrans" cxnId="{1972F1AD-9404-4EEC-A1CC-93A3E0697536}">
      <dgm:prSet/>
      <dgm:spPr/>
      <dgm:t>
        <a:bodyPr/>
        <a:lstStyle/>
        <a:p>
          <a:endParaRPr lang="es-MX"/>
        </a:p>
      </dgm:t>
    </dgm:pt>
    <dgm:pt modelId="{BB09B264-B5A0-461B-8582-AD7DA02077A0}" type="pres">
      <dgm:prSet presAssocID="{46DB726F-8E31-45FD-8493-69F87FD16462}" presName="linearFlow" presStyleCnt="0">
        <dgm:presLayoutVars>
          <dgm:dir/>
          <dgm:resizeHandles val="exact"/>
        </dgm:presLayoutVars>
      </dgm:prSet>
      <dgm:spPr/>
    </dgm:pt>
    <dgm:pt modelId="{B5C32597-FF63-4808-B104-6C56DE361CD2}" type="pres">
      <dgm:prSet presAssocID="{D1EAFB78-FEA1-476C-8CA5-BC64C10A8A62}" presName="node" presStyleLbl="node1" presStyleIdx="0" presStyleCnt="3" custScaleX="119675" custLinFactNeighborX="-2896" custLinFactNeighborY="-957">
        <dgm:presLayoutVars>
          <dgm:bulletEnabled val="1"/>
        </dgm:presLayoutVars>
      </dgm:prSet>
      <dgm:spPr/>
    </dgm:pt>
    <dgm:pt modelId="{F3D30933-0DF9-45E9-B040-E24E821F4072}" type="pres">
      <dgm:prSet presAssocID="{96C9D492-C3D2-4CDE-BBEE-6F75694F8CC1}" presName="spacerL" presStyleCnt="0"/>
      <dgm:spPr/>
    </dgm:pt>
    <dgm:pt modelId="{B5CB92CA-C74B-4DED-ABB3-5D938E3E85A7}" type="pres">
      <dgm:prSet presAssocID="{96C9D492-C3D2-4CDE-BBEE-6F75694F8CC1}" presName="sibTrans" presStyleLbl="sibTrans2D1" presStyleIdx="0" presStyleCnt="2" custScaleX="48093" custScaleY="30350"/>
      <dgm:spPr/>
    </dgm:pt>
    <dgm:pt modelId="{88125BCD-9CB0-442D-B131-7ECDC472BDC0}" type="pres">
      <dgm:prSet presAssocID="{96C9D492-C3D2-4CDE-BBEE-6F75694F8CC1}" presName="spacerR" presStyleCnt="0"/>
      <dgm:spPr/>
    </dgm:pt>
    <dgm:pt modelId="{3514294D-5AA7-4648-B4B8-75A0E2BF49EE}" type="pres">
      <dgm:prSet presAssocID="{ECC765E9-991C-4B6B-A30D-1903C336BC88}" presName="node" presStyleLbl="node1" presStyleIdx="1" presStyleCnt="3" custLinFactNeighborX="-10684" custLinFactNeighborY="-2294">
        <dgm:presLayoutVars>
          <dgm:bulletEnabled val="1"/>
        </dgm:presLayoutVars>
      </dgm:prSet>
      <dgm:spPr/>
    </dgm:pt>
    <dgm:pt modelId="{CDA5A0F7-6576-4F93-B1E3-B24B4E05B1E0}" type="pres">
      <dgm:prSet presAssocID="{4408449D-143B-49F3-8D1C-421537FD96D4}" presName="spacerL" presStyleCnt="0"/>
      <dgm:spPr/>
    </dgm:pt>
    <dgm:pt modelId="{C6849651-E01C-473B-A747-9CA33F24F888}" type="pres">
      <dgm:prSet presAssocID="{4408449D-143B-49F3-8D1C-421537FD96D4}" presName="sibTrans" presStyleLbl="sibTrans2D1" presStyleIdx="1" presStyleCnt="2" custScaleX="25751" custScaleY="42565"/>
      <dgm:spPr/>
    </dgm:pt>
    <dgm:pt modelId="{36247298-4095-4CC0-88DD-6DB88CA5A8D2}" type="pres">
      <dgm:prSet presAssocID="{4408449D-143B-49F3-8D1C-421537FD96D4}" presName="spacerR" presStyleCnt="0"/>
      <dgm:spPr/>
    </dgm:pt>
    <dgm:pt modelId="{C90B56C0-02CB-4554-83E7-4F12E63EDE8B}" type="pres">
      <dgm:prSet presAssocID="{C241D861-75F4-48E0-B3C3-EB063594874C}" presName="node" presStyleLbl="node1" presStyleIdx="2" presStyleCnt="3">
        <dgm:presLayoutVars>
          <dgm:bulletEnabled val="1"/>
        </dgm:presLayoutVars>
      </dgm:prSet>
      <dgm:spPr/>
    </dgm:pt>
  </dgm:ptLst>
  <dgm:cxnLst>
    <dgm:cxn modelId="{1E643767-5E5C-4AFC-94DC-75CD1886B88D}" type="presOf" srcId="{D1EAFB78-FEA1-476C-8CA5-BC64C10A8A62}" destId="{B5C32597-FF63-4808-B104-6C56DE361CD2}" srcOrd="0" destOrd="0" presId="urn:microsoft.com/office/officeart/2005/8/layout/equation1"/>
    <dgm:cxn modelId="{FF4DBCD4-6CFE-44C0-A277-44AA801F63A2}" type="presOf" srcId="{C241D861-75F4-48E0-B3C3-EB063594874C}" destId="{C90B56C0-02CB-4554-83E7-4F12E63EDE8B}" srcOrd="0" destOrd="0" presId="urn:microsoft.com/office/officeart/2005/8/layout/equation1"/>
    <dgm:cxn modelId="{C27636AC-F48F-4FC5-9A35-1184821F78BF}" type="presOf" srcId="{96C9D492-C3D2-4CDE-BBEE-6F75694F8CC1}" destId="{B5CB92CA-C74B-4DED-ABB3-5D938E3E85A7}" srcOrd="0" destOrd="0" presId="urn:microsoft.com/office/officeart/2005/8/layout/equation1"/>
    <dgm:cxn modelId="{E60C6343-FB93-4B6A-B320-84F06ADC21F7}" type="presOf" srcId="{46DB726F-8E31-45FD-8493-69F87FD16462}" destId="{BB09B264-B5A0-461B-8582-AD7DA02077A0}" srcOrd="0" destOrd="0" presId="urn:microsoft.com/office/officeart/2005/8/layout/equation1"/>
    <dgm:cxn modelId="{8B32A1B4-DDD8-4375-BF2B-FB0A439679EE}" srcId="{46DB726F-8E31-45FD-8493-69F87FD16462}" destId="{D1EAFB78-FEA1-476C-8CA5-BC64C10A8A62}" srcOrd="0" destOrd="0" parTransId="{9566890B-7355-4D5B-B79A-B6C8B1006620}" sibTransId="{96C9D492-C3D2-4CDE-BBEE-6F75694F8CC1}"/>
    <dgm:cxn modelId="{17237D24-7C40-487B-9419-1C9DECE667FF}" type="presOf" srcId="{4408449D-143B-49F3-8D1C-421537FD96D4}" destId="{C6849651-E01C-473B-A747-9CA33F24F888}" srcOrd="0" destOrd="0" presId="urn:microsoft.com/office/officeart/2005/8/layout/equation1"/>
    <dgm:cxn modelId="{C95C1DE2-EF28-4CB2-ADF6-9B8603045B3E}" type="presOf" srcId="{ECC765E9-991C-4B6B-A30D-1903C336BC88}" destId="{3514294D-5AA7-4648-B4B8-75A0E2BF49EE}" srcOrd="0" destOrd="0" presId="urn:microsoft.com/office/officeart/2005/8/layout/equation1"/>
    <dgm:cxn modelId="{FCE6DE31-AA72-4045-997F-0C3FD690472B}" srcId="{46DB726F-8E31-45FD-8493-69F87FD16462}" destId="{ECC765E9-991C-4B6B-A30D-1903C336BC88}" srcOrd="1" destOrd="0" parTransId="{A6C10510-C743-4774-A324-10886ED66F97}" sibTransId="{4408449D-143B-49F3-8D1C-421537FD96D4}"/>
    <dgm:cxn modelId="{1972F1AD-9404-4EEC-A1CC-93A3E0697536}" srcId="{46DB726F-8E31-45FD-8493-69F87FD16462}" destId="{C241D861-75F4-48E0-B3C3-EB063594874C}" srcOrd="2" destOrd="0" parTransId="{7B97D4BC-4D93-4AB9-A447-3599E7D790C3}" sibTransId="{9DBBCB50-EDAB-4F86-90FA-7485F64922B6}"/>
    <dgm:cxn modelId="{1E200DC3-5E34-421E-ABF1-541199F66DB9}" type="presParOf" srcId="{BB09B264-B5A0-461B-8582-AD7DA02077A0}" destId="{B5C32597-FF63-4808-B104-6C56DE361CD2}" srcOrd="0" destOrd="0" presId="urn:microsoft.com/office/officeart/2005/8/layout/equation1"/>
    <dgm:cxn modelId="{9C31FD7F-D6BA-4D56-9629-760426193858}" type="presParOf" srcId="{BB09B264-B5A0-461B-8582-AD7DA02077A0}" destId="{F3D30933-0DF9-45E9-B040-E24E821F4072}" srcOrd="1" destOrd="0" presId="urn:microsoft.com/office/officeart/2005/8/layout/equation1"/>
    <dgm:cxn modelId="{A73482CB-0039-4791-839C-9CF30DB8A982}" type="presParOf" srcId="{BB09B264-B5A0-461B-8582-AD7DA02077A0}" destId="{B5CB92CA-C74B-4DED-ABB3-5D938E3E85A7}" srcOrd="2" destOrd="0" presId="urn:microsoft.com/office/officeart/2005/8/layout/equation1"/>
    <dgm:cxn modelId="{96DF671E-564E-464D-A99B-97570680CF11}" type="presParOf" srcId="{BB09B264-B5A0-461B-8582-AD7DA02077A0}" destId="{88125BCD-9CB0-442D-B131-7ECDC472BDC0}" srcOrd="3" destOrd="0" presId="urn:microsoft.com/office/officeart/2005/8/layout/equation1"/>
    <dgm:cxn modelId="{CEA88016-F56D-4FA7-83A4-029EA3669258}" type="presParOf" srcId="{BB09B264-B5A0-461B-8582-AD7DA02077A0}" destId="{3514294D-5AA7-4648-B4B8-75A0E2BF49EE}" srcOrd="4" destOrd="0" presId="urn:microsoft.com/office/officeart/2005/8/layout/equation1"/>
    <dgm:cxn modelId="{7F27622A-DD6D-483E-AD19-02D2F9ABC1EB}" type="presParOf" srcId="{BB09B264-B5A0-461B-8582-AD7DA02077A0}" destId="{CDA5A0F7-6576-4F93-B1E3-B24B4E05B1E0}" srcOrd="5" destOrd="0" presId="urn:microsoft.com/office/officeart/2005/8/layout/equation1"/>
    <dgm:cxn modelId="{AFBABD1A-1241-46C8-9446-E861733E7308}" type="presParOf" srcId="{BB09B264-B5A0-461B-8582-AD7DA02077A0}" destId="{C6849651-E01C-473B-A747-9CA33F24F888}" srcOrd="6" destOrd="0" presId="urn:microsoft.com/office/officeart/2005/8/layout/equation1"/>
    <dgm:cxn modelId="{34DB1266-84EE-4880-B8E7-B93851655642}" type="presParOf" srcId="{BB09B264-B5A0-461B-8582-AD7DA02077A0}" destId="{36247298-4095-4CC0-88DD-6DB88CA5A8D2}" srcOrd="7" destOrd="0" presId="urn:microsoft.com/office/officeart/2005/8/layout/equation1"/>
    <dgm:cxn modelId="{E37112FD-71BE-4291-BFE9-D6527647B2E8}" type="presParOf" srcId="{BB09B264-B5A0-461B-8582-AD7DA02077A0}" destId="{C90B56C0-02CB-4554-83E7-4F12E63EDE8B}"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4031C-BF04-48FE-92E0-D63E825E88B1}"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es-MX"/>
        </a:p>
      </dgm:t>
    </dgm:pt>
    <dgm:pt modelId="{EEB3A21E-7DB8-41F0-B239-C77C98ED20EE}">
      <dgm:prSet phldrT="[Texto]"/>
      <dgm:spPr/>
      <dgm:t>
        <a:bodyPr/>
        <a:lstStyle/>
        <a:p>
          <a:r>
            <a:rPr lang="es-MX" dirty="0" smtClean="0"/>
            <a:t>Actividad</a:t>
          </a:r>
          <a:endParaRPr lang="es-MX" dirty="0"/>
        </a:p>
      </dgm:t>
    </dgm:pt>
    <dgm:pt modelId="{25182538-3B78-4C43-819A-7339CE8C1856}" type="parTrans" cxnId="{C670A210-1449-4B29-A847-1A6CB401D934}">
      <dgm:prSet/>
      <dgm:spPr/>
      <dgm:t>
        <a:bodyPr/>
        <a:lstStyle/>
        <a:p>
          <a:endParaRPr lang="es-MX"/>
        </a:p>
      </dgm:t>
    </dgm:pt>
    <dgm:pt modelId="{63CDD059-3CC3-463E-9A02-F87637E87B7D}" type="sibTrans" cxnId="{C670A210-1449-4B29-A847-1A6CB401D934}">
      <dgm:prSet/>
      <dgm:spPr/>
      <dgm:t>
        <a:bodyPr/>
        <a:lstStyle/>
        <a:p>
          <a:endParaRPr lang="es-MX"/>
        </a:p>
      </dgm:t>
    </dgm:pt>
    <dgm:pt modelId="{F5099976-3F96-4A02-8471-FEC27669E396}">
      <dgm:prSet phldrT="[Texto]"/>
      <dgm:spPr/>
      <dgm:t>
        <a:bodyPr/>
        <a:lstStyle/>
        <a:p>
          <a:r>
            <a:rPr lang="es-MX" dirty="0" smtClean="0"/>
            <a:t>Orientación</a:t>
          </a:r>
          <a:endParaRPr lang="es-MX" dirty="0"/>
        </a:p>
      </dgm:t>
    </dgm:pt>
    <dgm:pt modelId="{A7A01DE3-927C-4D67-BD07-8BCFAE6044B8}" type="parTrans" cxnId="{84159EF9-5C24-426C-8E0B-7D3A4A3AB5DC}">
      <dgm:prSet/>
      <dgm:spPr/>
      <dgm:t>
        <a:bodyPr/>
        <a:lstStyle/>
        <a:p>
          <a:endParaRPr lang="es-MX"/>
        </a:p>
      </dgm:t>
    </dgm:pt>
    <dgm:pt modelId="{3A7F5CA8-B8BB-403F-A520-FEDC20D88603}" type="sibTrans" cxnId="{84159EF9-5C24-426C-8E0B-7D3A4A3AB5DC}">
      <dgm:prSet/>
      <dgm:spPr/>
      <dgm:t>
        <a:bodyPr/>
        <a:lstStyle/>
        <a:p>
          <a:endParaRPr lang="es-MX"/>
        </a:p>
      </dgm:t>
    </dgm:pt>
    <dgm:pt modelId="{D7CB9BE4-C2F1-408A-A535-60380B9BD089}">
      <dgm:prSet phldrT="[Texto]"/>
      <dgm:spPr/>
      <dgm:t>
        <a:bodyPr/>
        <a:lstStyle/>
        <a:p>
          <a:r>
            <a:rPr lang="es-MX" dirty="0" smtClean="0"/>
            <a:t>Necesidades</a:t>
          </a:r>
          <a:endParaRPr lang="es-MX" dirty="0"/>
        </a:p>
      </dgm:t>
    </dgm:pt>
    <dgm:pt modelId="{9032A01E-9521-4891-A0EC-A6B6CDF1A2F3}" type="parTrans" cxnId="{92D7340C-C475-4395-87AB-7B46FEDD534C}">
      <dgm:prSet/>
      <dgm:spPr/>
      <dgm:t>
        <a:bodyPr/>
        <a:lstStyle/>
        <a:p>
          <a:endParaRPr lang="es-MX"/>
        </a:p>
      </dgm:t>
    </dgm:pt>
    <dgm:pt modelId="{6A646A74-FBE4-4826-8D56-7D5C19120659}" type="sibTrans" cxnId="{92D7340C-C475-4395-87AB-7B46FEDD534C}">
      <dgm:prSet/>
      <dgm:spPr/>
      <dgm:t>
        <a:bodyPr/>
        <a:lstStyle/>
        <a:p>
          <a:endParaRPr lang="es-MX"/>
        </a:p>
      </dgm:t>
    </dgm:pt>
    <dgm:pt modelId="{F5112C50-301F-4FC1-8DE7-62582695B134}">
      <dgm:prSet phldrT="[Texto]"/>
      <dgm:spPr/>
      <dgm:t>
        <a:bodyPr/>
        <a:lstStyle/>
        <a:p>
          <a:r>
            <a:rPr lang="es-MX" dirty="0" smtClean="0"/>
            <a:t>Deseos</a:t>
          </a:r>
          <a:endParaRPr lang="es-MX" dirty="0"/>
        </a:p>
      </dgm:t>
    </dgm:pt>
    <dgm:pt modelId="{25EEB864-B0B7-466B-BDB7-BB077F52C504}" type="parTrans" cxnId="{666214E6-0BAD-4474-BF35-7FF566D97D81}">
      <dgm:prSet/>
      <dgm:spPr/>
      <dgm:t>
        <a:bodyPr/>
        <a:lstStyle/>
        <a:p>
          <a:endParaRPr lang="es-MX"/>
        </a:p>
      </dgm:t>
    </dgm:pt>
    <dgm:pt modelId="{185C7654-DB5F-4E83-8E82-978A787767D6}" type="sibTrans" cxnId="{666214E6-0BAD-4474-BF35-7FF566D97D81}">
      <dgm:prSet/>
      <dgm:spPr/>
      <dgm:t>
        <a:bodyPr/>
        <a:lstStyle/>
        <a:p>
          <a:endParaRPr lang="es-MX"/>
        </a:p>
      </dgm:t>
    </dgm:pt>
    <dgm:pt modelId="{D080445A-FCAD-4650-8BD4-30B2979A045B}">
      <dgm:prSet phldrT="[Texto]"/>
      <dgm:spPr/>
      <dgm:t>
        <a:bodyPr/>
        <a:lstStyle/>
        <a:p>
          <a:r>
            <a:rPr lang="es-MX" dirty="0" smtClean="0"/>
            <a:t>Ejecución</a:t>
          </a:r>
          <a:endParaRPr lang="es-MX" dirty="0"/>
        </a:p>
      </dgm:t>
    </dgm:pt>
    <dgm:pt modelId="{51C4E924-59C6-4E90-BA69-B201A080F84A}" type="parTrans" cxnId="{86E20901-890A-4EDB-9E07-846301F73B3D}">
      <dgm:prSet/>
      <dgm:spPr/>
      <dgm:t>
        <a:bodyPr/>
        <a:lstStyle/>
        <a:p>
          <a:endParaRPr lang="es-MX"/>
        </a:p>
      </dgm:t>
    </dgm:pt>
    <dgm:pt modelId="{A27BE192-CB95-40F2-B370-F250EDCFA3CD}" type="sibTrans" cxnId="{86E20901-890A-4EDB-9E07-846301F73B3D}">
      <dgm:prSet/>
      <dgm:spPr/>
      <dgm:t>
        <a:bodyPr/>
        <a:lstStyle/>
        <a:p>
          <a:endParaRPr lang="es-MX"/>
        </a:p>
      </dgm:t>
    </dgm:pt>
    <dgm:pt modelId="{331E6B84-CD49-41CD-A066-98741AE0F86F}">
      <dgm:prSet phldrT="[Texto]"/>
      <dgm:spPr/>
      <dgm:t>
        <a:bodyPr/>
        <a:lstStyle/>
        <a:p>
          <a:r>
            <a:rPr lang="es-MX" dirty="0" smtClean="0"/>
            <a:t>Acciones</a:t>
          </a:r>
          <a:endParaRPr lang="es-MX" dirty="0"/>
        </a:p>
      </dgm:t>
    </dgm:pt>
    <dgm:pt modelId="{BBA0371D-B3CF-41F6-96B8-87436CCA9694}" type="parTrans" cxnId="{DD5F9B64-1B77-40BE-A195-2C298A74B9D2}">
      <dgm:prSet/>
      <dgm:spPr/>
      <dgm:t>
        <a:bodyPr/>
        <a:lstStyle/>
        <a:p>
          <a:endParaRPr lang="es-MX"/>
        </a:p>
      </dgm:t>
    </dgm:pt>
    <dgm:pt modelId="{E62F6DA7-B60D-44CE-AF39-BE2A9279659A}" type="sibTrans" cxnId="{DD5F9B64-1B77-40BE-A195-2C298A74B9D2}">
      <dgm:prSet/>
      <dgm:spPr/>
      <dgm:t>
        <a:bodyPr/>
        <a:lstStyle/>
        <a:p>
          <a:endParaRPr lang="es-MX"/>
        </a:p>
      </dgm:t>
    </dgm:pt>
    <dgm:pt modelId="{72E7682F-51C0-4D17-A8FB-794653AD40DA}">
      <dgm:prSet phldrT="[Texto]"/>
      <dgm:spPr/>
      <dgm:t>
        <a:bodyPr/>
        <a:lstStyle/>
        <a:p>
          <a:r>
            <a:rPr lang="es-MX" dirty="0" smtClean="0"/>
            <a:t>Operaciones</a:t>
          </a:r>
          <a:endParaRPr lang="es-MX" dirty="0"/>
        </a:p>
      </dgm:t>
    </dgm:pt>
    <dgm:pt modelId="{068CB292-606A-4967-A9FF-9455429EF2C8}" type="parTrans" cxnId="{9DC32EEA-8F20-4CA0-ABFA-0D6BC1D908A3}">
      <dgm:prSet/>
      <dgm:spPr/>
      <dgm:t>
        <a:bodyPr/>
        <a:lstStyle/>
        <a:p>
          <a:endParaRPr lang="es-MX"/>
        </a:p>
      </dgm:t>
    </dgm:pt>
    <dgm:pt modelId="{C160714F-A737-4BD9-B80E-9CB8227BA5C1}" type="sibTrans" cxnId="{9DC32EEA-8F20-4CA0-ABFA-0D6BC1D908A3}">
      <dgm:prSet/>
      <dgm:spPr/>
      <dgm:t>
        <a:bodyPr/>
        <a:lstStyle/>
        <a:p>
          <a:endParaRPr lang="es-MX"/>
        </a:p>
      </dgm:t>
    </dgm:pt>
    <dgm:pt modelId="{02B6B416-9883-44E7-8AD2-B423F89A940F}" type="pres">
      <dgm:prSet presAssocID="{62E4031C-BF04-48FE-92E0-D63E825E88B1}" presName="diagram" presStyleCnt="0">
        <dgm:presLayoutVars>
          <dgm:chPref val="1"/>
          <dgm:dir/>
          <dgm:animOne val="branch"/>
          <dgm:animLvl val="lvl"/>
          <dgm:resizeHandles val="exact"/>
        </dgm:presLayoutVars>
      </dgm:prSet>
      <dgm:spPr/>
    </dgm:pt>
    <dgm:pt modelId="{4FD303A7-3773-4944-9383-8BEA933A8210}" type="pres">
      <dgm:prSet presAssocID="{EEB3A21E-7DB8-41F0-B239-C77C98ED20EE}" presName="root1" presStyleCnt="0"/>
      <dgm:spPr/>
    </dgm:pt>
    <dgm:pt modelId="{162469C2-0FDC-4ECB-9DE0-F0E882F5A73E}" type="pres">
      <dgm:prSet presAssocID="{EEB3A21E-7DB8-41F0-B239-C77C98ED20EE}" presName="LevelOneTextNode" presStyleLbl="node0" presStyleIdx="0" presStyleCnt="1">
        <dgm:presLayoutVars>
          <dgm:chPref val="3"/>
        </dgm:presLayoutVars>
      </dgm:prSet>
      <dgm:spPr/>
      <dgm:t>
        <a:bodyPr/>
        <a:lstStyle/>
        <a:p>
          <a:endParaRPr lang="es-MX"/>
        </a:p>
      </dgm:t>
    </dgm:pt>
    <dgm:pt modelId="{93544514-9459-4D39-90A3-B55132434C2B}" type="pres">
      <dgm:prSet presAssocID="{EEB3A21E-7DB8-41F0-B239-C77C98ED20EE}" presName="level2hierChild" presStyleCnt="0"/>
      <dgm:spPr/>
    </dgm:pt>
    <dgm:pt modelId="{AB826F33-AC65-440D-864C-202EEF3C50D3}" type="pres">
      <dgm:prSet presAssocID="{A7A01DE3-927C-4D67-BD07-8BCFAE6044B8}" presName="conn2-1" presStyleLbl="parChTrans1D2" presStyleIdx="0" presStyleCnt="2"/>
      <dgm:spPr/>
    </dgm:pt>
    <dgm:pt modelId="{86DD7B41-F0AC-4CCF-B712-16BDD9E58EC9}" type="pres">
      <dgm:prSet presAssocID="{A7A01DE3-927C-4D67-BD07-8BCFAE6044B8}" presName="connTx" presStyleLbl="parChTrans1D2" presStyleIdx="0" presStyleCnt="2"/>
      <dgm:spPr/>
    </dgm:pt>
    <dgm:pt modelId="{CB0C2EEA-425B-44EC-95C7-010410143210}" type="pres">
      <dgm:prSet presAssocID="{F5099976-3F96-4A02-8471-FEC27669E396}" presName="root2" presStyleCnt="0"/>
      <dgm:spPr/>
    </dgm:pt>
    <dgm:pt modelId="{FBF5E5F2-1A8D-4D5B-BC8A-0CFE9E1510F0}" type="pres">
      <dgm:prSet presAssocID="{F5099976-3F96-4A02-8471-FEC27669E396}" presName="LevelTwoTextNode" presStyleLbl="node2" presStyleIdx="0" presStyleCnt="2">
        <dgm:presLayoutVars>
          <dgm:chPref val="3"/>
        </dgm:presLayoutVars>
      </dgm:prSet>
      <dgm:spPr/>
      <dgm:t>
        <a:bodyPr/>
        <a:lstStyle/>
        <a:p>
          <a:endParaRPr lang="es-MX"/>
        </a:p>
      </dgm:t>
    </dgm:pt>
    <dgm:pt modelId="{FB376875-8F1F-46BA-99D0-5FCE0834127C}" type="pres">
      <dgm:prSet presAssocID="{F5099976-3F96-4A02-8471-FEC27669E396}" presName="level3hierChild" presStyleCnt="0"/>
      <dgm:spPr/>
    </dgm:pt>
    <dgm:pt modelId="{636F884A-BD65-4928-8D68-B0D93847C697}" type="pres">
      <dgm:prSet presAssocID="{9032A01E-9521-4891-A0EC-A6B6CDF1A2F3}" presName="conn2-1" presStyleLbl="parChTrans1D3" presStyleIdx="0" presStyleCnt="4"/>
      <dgm:spPr/>
    </dgm:pt>
    <dgm:pt modelId="{3E254A4B-4FAC-44B3-B5EE-53A287C96253}" type="pres">
      <dgm:prSet presAssocID="{9032A01E-9521-4891-A0EC-A6B6CDF1A2F3}" presName="connTx" presStyleLbl="parChTrans1D3" presStyleIdx="0" presStyleCnt="4"/>
      <dgm:spPr/>
    </dgm:pt>
    <dgm:pt modelId="{C5AF6CA1-D63C-44B3-B678-836B3171159A}" type="pres">
      <dgm:prSet presAssocID="{D7CB9BE4-C2F1-408A-A535-60380B9BD089}" presName="root2" presStyleCnt="0"/>
      <dgm:spPr/>
    </dgm:pt>
    <dgm:pt modelId="{2F5DA692-5478-4457-AA2F-8D8D0673F45A}" type="pres">
      <dgm:prSet presAssocID="{D7CB9BE4-C2F1-408A-A535-60380B9BD089}" presName="LevelTwoTextNode" presStyleLbl="node3" presStyleIdx="0" presStyleCnt="4">
        <dgm:presLayoutVars>
          <dgm:chPref val="3"/>
        </dgm:presLayoutVars>
      </dgm:prSet>
      <dgm:spPr/>
      <dgm:t>
        <a:bodyPr/>
        <a:lstStyle/>
        <a:p>
          <a:endParaRPr lang="es-MX"/>
        </a:p>
      </dgm:t>
    </dgm:pt>
    <dgm:pt modelId="{BE7DAA59-432E-4A03-8254-690DA9D7B2A6}" type="pres">
      <dgm:prSet presAssocID="{D7CB9BE4-C2F1-408A-A535-60380B9BD089}" presName="level3hierChild" presStyleCnt="0"/>
      <dgm:spPr/>
    </dgm:pt>
    <dgm:pt modelId="{395D9444-E3E5-476A-B1E1-519EAAE649E5}" type="pres">
      <dgm:prSet presAssocID="{25EEB864-B0B7-466B-BDB7-BB077F52C504}" presName="conn2-1" presStyleLbl="parChTrans1D3" presStyleIdx="1" presStyleCnt="4"/>
      <dgm:spPr/>
    </dgm:pt>
    <dgm:pt modelId="{3F11ABEE-E4BC-4132-A8F5-7180818D71BD}" type="pres">
      <dgm:prSet presAssocID="{25EEB864-B0B7-466B-BDB7-BB077F52C504}" presName="connTx" presStyleLbl="parChTrans1D3" presStyleIdx="1" presStyleCnt="4"/>
      <dgm:spPr/>
    </dgm:pt>
    <dgm:pt modelId="{2359AD3D-12B0-4A41-A17B-6CD4173A8CCC}" type="pres">
      <dgm:prSet presAssocID="{F5112C50-301F-4FC1-8DE7-62582695B134}" presName="root2" presStyleCnt="0"/>
      <dgm:spPr/>
    </dgm:pt>
    <dgm:pt modelId="{554FF92B-3110-4344-96E7-6C3F274A4173}" type="pres">
      <dgm:prSet presAssocID="{F5112C50-301F-4FC1-8DE7-62582695B134}" presName="LevelTwoTextNode" presStyleLbl="node3" presStyleIdx="1" presStyleCnt="4">
        <dgm:presLayoutVars>
          <dgm:chPref val="3"/>
        </dgm:presLayoutVars>
      </dgm:prSet>
      <dgm:spPr/>
    </dgm:pt>
    <dgm:pt modelId="{155780FC-2199-4E01-A410-47800632F039}" type="pres">
      <dgm:prSet presAssocID="{F5112C50-301F-4FC1-8DE7-62582695B134}" presName="level3hierChild" presStyleCnt="0"/>
      <dgm:spPr/>
    </dgm:pt>
    <dgm:pt modelId="{841E2F78-942D-4CF2-AAFE-E07B94FDD8C6}" type="pres">
      <dgm:prSet presAssocID="{51C4E924-59C6-4E90-BA69-B201A080F84A}" presName="conn2-1" presStyleLbl="parChTrans1D2" presStyleIdx="1" presStyleCnt="2"/>
      <dgm:spPr/>
    </dgm:pt>
    <dgm:pt modelId="{C662E7E3-E42D-4CDF-9D60-92C24F60CCB1}" type="pres">
      <dgm:prSet presAssocID="{51C4E924-59C6-4E90-BA69-B201A080F84A}" presName="connTx" presStyleLbl="parChTrans1D2" presStyleIdx="1" presStyleCnt="2"/>
      <dgm:spPr/>
    </dgm:pt>
    <dgm:pt modelId="{1774ED51-23D7-4BFC-A78E-5A92DA2B52E9}" type="pres">
      <dgm:prSet presAssocID="{D080445A-FCAD-4650-8BD4-30B2979A045B}" presName="root2" presStyleCnt="0"/>
      <dgm:spPr/>
    </dgm:pt>
    <dgm:pt modelId="{6B9C7070-9667-4DD3-B54D-665DE38E5B48}" type="pres">
      <dgm:prSet presAssocID="{D080445A-FCAD-4650-8BD4-30B2979A045B}" presName="LevelTwoTextNode" presStyleLbl="node2" presStyleIdx="1" presStyleCnt="2">
        <dgm:presLayoutVars>
          <dgm:chPref val="3"/>
        </dgm:presLayoutVars>
      </dgm:prSet>
      <dgm:spPr/>
      <dgm:t>
        <a:bodyPr/>
        <a:lstStyle/>
        <a:p>
          <a:endParaRPr lang="es-MX"/>
        </a:p>
      </dgm:t>
    </dgm:pt>
    <dgm:pt modelId="{8AF4AF21-211B-4ABF-8C68-02C29AFFC647}" type="pres">
      <dgm:prSet presAssocID="{D080445A-FCAD-4650-8BD4-30B2979A045B}" presName="level3hierChild" presStyleCnt="0"/>
      <dgm:spPr/>
    </dgm:pt>
    <dgm:pt modelId="{6098F4F7-8614-4B19-BA8C-C93FAFD870EC}" type="pres">
      <dgm:prSet presAssocID="{BBA0371D-B3CF-41F6-96B8-87436CCA9694}" presName="conn2-1" presStyleLbl="parChTrans1D3" presStyleIdx="2" presStyleCnt="4"/>
      <dgm:spPr/>
    </dgm:pt>
    <dgm:pt modelId="{A4A2D0EE-A831-4E30-80E8-3F7839E27AA5}" type="pres">
      <dgm:prSet presAssocID="{BBA0371D-B3CF-41F6-96B8-87436CCA9694}" presName="connTx" presStyleLbl="parChTrans1D3" presStyleIdx="2" presStyleCnt="4"/>
      <dgm:spPr/>
    </dgm:pt>
    <dgm:pt modelId="{11F2C23C-E4D1-418B-9162-F74ABF268769}" type="pres">
      <dgm:prSet presAssocID="{331E6B84-CD49-41CD-A066-98741AE0F86F}" presName="root2" presStyleCnt="0"/>
      <dgm:spPr/>
    </dgm:pt>
    <dgm:pt modelId="{4445C870-1B04-4FBE-8070-DA5A558B399F}" type="pres">
      <dgm:prSet presAssocID="{331E6B84-CD49-41CD-A066-98741AE0F86F}" presName="LevelTwoTextNode" presStyleLbl="node3" presStyleIdx="2" presStyleCnt="4">
        <dgm:presLayoutVars>
          <dgm:chPref val="3"/>
        </dgm:presLayoutVars>
      </dgm:prSet>
      <dgm:spPr/>
    </dgm:pt>
    <dgm:pt modelId="{70FDD35B-D1A1-47DB-8EBD-6675CA43672A}" type="pres">
      <dgm:prSet presAssocID="{331E6B84-CD49-41CD-A066-98741AE0F86F}" presName="level3hierChild" presStyleCnt="0"/>
      <dgm:spPr/>
    </dgm:pt>
    <dgm:pt modelId="{F114C671-9BB2-475C-9D0E-C4D981F28F08}" type="pres">
      <dgm:prSet presAssocID="{068CB292-606A-4967-A9FF-9455429EF2C8}" presName="conn2-1" presStyleLbl="parChTrans1D3" presStyleIdx="3" presStyleCnt="4"/>
      <dgm:spPr/>
    </dgm:pt>
    <dgm:pt modelId="{0B4F22EE-53B6-4715-87F0-616A251A08D0}" type="pres">
      <dgm:prSet presAssocID="{068CB292-606A-4967-A9FF-9455429EF2C8}" presName="connTx" presStyleLbl="parChTrans1D3" presStyleIdx="3" presStyleCnt="4"/>
      <dgm:spPr/>
    </dgm:pt>
    <dgm:pt modelId="{7B7243A2-1EEA-4D1D-8C17-9DBE536748B2}" type="pres">
      <dgm:prSet presAssocID="{72E7682F-51C0-4D17-A8FB-794653AD40DA}" presName="root2" presStyleCnt="0"/>
      <dgm:spPr/>
    </dgm:pt>
    <dgm:pt modelId="{FBE094C9-BACA-40D1-A06B-52F6E0255FCC}" type="pres">
      <dgm:prSet presAssocID="{72E7682F-51C0-4D17-A8FB-794653AD40DA}" presName="LevelTwoTextNode" presStyleLbl="node3" presStyleIdx="3" presStyleCnt="4">
        <dgm:presLayoutVars>
          <dgm:chPref val="3"/>
        </dgm:presLayoutVars>
      </dgm:prSet>
      <dgm:spPr/>
    </dgm:pt>
    <dgm:pt modelId="{5FC95598-46EB-4A1F-8983-B21B8EBCEBC0}" type="pres">
      <dgm:prSet presAssocID="{72E7682F-51C0-4D17-A8FB-794653AD40DA}" presName="level3hierChild" presStyleCnt="0"/>
      <dgm:spPr/>
    </dgm:pt>
  </dgm:ptLst>
  <dgm:cxnLst>
    <dgm:cxn modelId="{44A0019A-6143-4711-87C3-C8B87AF89CCE}" type="presOf" srcId="{D080445A-FCAD-4650-8BD4-30B2979A045B}" destId="{6B9C7070-9667-4DD3-B54D-665DE38E5B48}" srcOrd="0" destOrd="0" presId="urn:microsoft.com/office/officeart/2005/8/layout/hierarchy2"/>
    <dgm:cxn modelId="{92D7340C-C475-4395-87AB-7B46FEDD534C}" srcId="{F5099976-3F96-4A02-8471-FEC27669E396}" destId="{D7CB9BE4-C2F1-408A-A535-60380B9BD089}" srcOrd="0" destOrd="0" parTransId="{9032A01E-9521-4891-A0EC-A6B6CDF1A2F3}" sibTransId="{6A646A74-FBE4-4826-8D56-7D5C19120659}"/>
    <dgm:cxn modelId="{92BFCF93-CEEC-45AF-87BD-41212C88E33F}" type="presOf" srcId="{A7A01DE3-927C-4D67-BD07-8BCFAE6044B8}" destId="{AB826F33-AC65-440D-864C-202EEF3C50D3}" srcOrd="0" destOrd="0" presId="urn:microsoft.com/office/officeart/2005/8/layout/hierarchy2"/>
    <dgm:cxn modelId="{793A470A-3F8D-4ED5-9509-4B05F527EEE1}" type="presOf" srcId="{331E6B84-CD49-41CD-A066-98741AE0F86F}" destId="{4445C870-1B04-4FBE-8070-DA5A558B399F}" srcOrd="0" destOrd="0" presId="urn:microsoft.com/office/officeart/2005/8/layout/hierarchy2"/>
    <dgm:cxn modelId="{8BDC7DE7-64CA-46D2-B2FB-F0AB593F5C90}" type="presOf" srcId="{D7CB9BE4-C2F1-408A-A535-60380B9BD089}" destId="{2F5DA692-5478-4457-AA2F-8D8D0673F45A}" srcOrd="0" destOrd="0" presId="urn:microsoft.com/office/officeart/2005/8/layout/hierarchy2"/>
    <dgm:cxn modelId="{73B59A2C-05FC-47DB-80E0-8CB947758B61}" type="presOf" srcId="{72E7682F-51C0-4D17-A8FB-794653AD40DA}" destId="{FBE094C9-BACA-40D1-A06B-52F6E0255FCC}" srcOrd="0" destOrd="0" presId="urn:microsoft.com/office/officeart/2005/8/layout/hierarchy2"/>
    <dgm:cxn modelId="{3699BED4-037A-4A70-B40B-BE04ED20E40C}" type="presOf" srcId="{068CB292-606A-4967-A9FF-9455429EF2C8}" destId="{F114C671-9BB2-475C-9D0E-C4D981F28F08}" srcOrd="0" destOrd="0" presId="urn:microsoft.com/office/officeart/2005/8/layout/hierarchy2"/>
    <dgm:cxn modelId="{DD5F9B64-1B77-40BE-A195-2C298A74B9D2}" srcId="{D080445A-FCAD-4650-8BD4-30B2979A045B}" destId="{331E6B84-CD49-41CD-A066-98741AE0F86F}" srcOrd="0" destOrd="0" parTransId="{BBA0371D-B3CF-41F6-96B8-87436CCA9694}" sibTransId="{E62F6DA7-B60D-44CE-AF39-BE2A9279659A}"/>
    <dgm:cxn modelId="{84159EF9-5C24-426C-8E0B-7D3A4A3AB5DC}" srcId="{EEB3A21E-7DB8-41F0-B239-C77C98ED20EE}" destId="{F5099976-3F96-4A02-8471-FEC27669E396}" srcOrd="0" destOrd="0" parTransId="{A7A01DE3-927C-4D67-BD07-8BCFAE6044B8}" sibTransId="{3A7F5CA8-B8BB-403F-A520-FEDC20D88603}"/>
    <dgm:cxn modelId="{EAB093D6-2F1C-4BAB-85D9-39BA68565891}" type="presOf" srcId="{25EEB864-B0B7-466B-BDB7-BB077F52C504}" destId="{395D9444-E3E5-476A-B1E1-519EAAE649E5}" srcOrd="0" destOrd="0" presId="urn:microsoft.com/office/officeart/2005/8/layout/hierarchy2"/>
    <dgm:cxn modelId="{52142D77-261F-4418-8832-15F20230EF4D}" type="presOf" srcId="{068CB292-606A-4967-A9FF-9455429EF2C8}" destId="{0B4F22EE-53B6-4715-87F0-616A251A08D0}" srcOrd="1" destOrd="0" presId="urn:microsoft.com/office/officeart/2005/8/layout/hierarchy2"/>
    <dgm:cxn modelId="{CD9ACEB5-6744-4FFC-B87D-09DD66AB1DCF}" type="presOf" srcId="{F5112C50-301F-4FC1-8DE7-62582695B134}" destId="{554FF92B-3110-4344-96E7-6C3F274A4173}" srcOrd="0" destOrd="0" presId="urn:microsoft.com/office/officeart/2005/8/layout/hierarchy2"/>
    <dgm:cxn modelId="{666214E6-0BAD-4474-BF35-7FF566D97D81}" srcId="{F5099976-3F96-4A02-8471-FEC27669E396}" destId="{F5112C50-301F-4FC1-8DE7-62582695B134}" srcOrd="1" destOrd="0" parTransId="{25EEB864-B0B7-466B-BDB7-BB077F52C504}" sibTransId="{185C7654-DB5F-4E83-8E82-978A787767D6}"/>
    <dgm:cxn modelId="{01E760CA-3960-4DFF-B09E-E0F2A157EB93}" type="presOf" srcId="{25EEB864-B0B7-466B-BDB7-BB077F52C504}" destId="{3F11ABEE-E4BC-4132-A8F5-7180818D71BD}" srcOrd="1" destOrd="0" presId="urn:microsoft.com/office/officeart/2005/8/layout/hierarchy2"/>
    <dgm:cxn modelId="{1FB5F92D-041A-4CB2-BFE9-513F758E1ED8}" type="presOf" srcId="{9032A01E-9521-4891-A0EC-A6B6CDF1A2F3}" destId="{3E254A4B-4FAC-44B3-B5EE-53A287C96253}" srcOrd="1" destOrd="0" presId="urn:microsoft.com/office/officeart/2005/8/layout/hierarchy2"/>
    <dgm:cxn modelId="{15840C84-AB5B-4200-855B-46929200FF96}" type="presOf" srcId="{62E4031C-BF04-48FE-92E0-D63E825E88B1}" destId="{02B6B416-9883-44E7-8AD2-B423F89A940F}" srcOrd="0" destOrd="0" presId="urn:microsoft.com/office/officeart/2005/8/layout/hierarchy2"/>
    <dgm:cxn modelId="{F3D50390-742E-44B6-A47B-075A57CC7F48}" type="presOf" srcId="{BBA0371D-B3CF-41F6-96B8-87436CCA9694}" destId="{6098F4F7-8614-4B19-BA8C-C93FAFD870EC}" srcOrd="0" destOrd="0" presId="urn:microsoft.com/office/officeart/2005/8/layout/hierarchy2"/>
    <dgm:cxn modelId="{9DC32EEA-8F20-4CA0-ABFA-0D6BC1D908A3}" srcId="{D080445A-FCAD-4650-8BD4-30B2979A045B}" destId="{72E7682F-51C0-4D17-A8FB-794653AD40DA}" srcOrd="1" destOrd="0" parTransId="{068CB292-606A-4967-A9FF-9455429EF2C8}" sibTransId="{C160714F-A737-4BD9-B80E-9CB8227BA5C1}"/>
    <dgm:cxn modelId="{86E20901-890A-4EDB-9E07-846301F73B3D}" srcId="{EEB3A21E-7DB8-41F0-B239-C77C98ED20EE}" destId="{D080445A-FCAD-4650-8BD4-30B2979A045B}" srcOrd="1" destOrd="0" parTransId="{51C4E924-59C6-4E90-BA69-B201A080F84A}" sibTransId="{A27BE192-CB95-40F2-B370-F250EDCFA3CD}"/>
    <dgm:cxn modelId="{7B42C820-AB91-4005-B517-11105D866995}" type="presOf" srcId="{9032A01E-9521-4891-A0EC-A6B6CDF1A2F3}" destId="{636F884A-BD65-4928-8D68-B0D93847C697}" srcOrd="0" destOrd="0" presId="urn:microsoft.com/office/officeart/2005/8/layout/hierarchy2"/>
    <dgm:cxn modelId="{AEED574F-B085-4408-9E97-62A8885296EA}" type="presOf" srcId="{F5099976-3F96-4A02-8471-FEC27669E396}" destId="{FBF5E5F2-1A8D-4D5B-BC8A-0CFE9E1510F0}" srcOrd="0" destOrd="0" presId="urn:microsoft.com/office/officeart/2005/8/layout/hierarchy2"/>
    <dgm:cxn modelId="{8CF11B2C-BBA5-49C2-BD50-86BD5B49D723}" type="presOf" srcId="{51C4E924-59C6-4E90-BA69-B201A080F84A}" destId="{C662E7E3-E42D-4CDF-9D60-92C24F60CCB1}" srcOrd="1" destOrd="0" presId="urn:microsoft.com/office/officeart/2005/8/layout/hierarchy2"/>
    <dgm:cxn modelId="{73974381-EACF-4524-8BCB-1E7E4EDAEDAD}" type="presOf" srcId="{EEB3A21E-7DB8-41F0-B239-C77C98ED20EE}" destId="{162469C2-0FDC-4ECB-9DE0-F0E882F5A73E}" srcOrd="0" destOrd="0" presId="urn:microsoft.com/office/officeart/2005/8/layout/hierarchy2"/>
    <dgm:cxn modelId="{40899B5C-8670-4CD7-A788-EF8CA83317DF}" type="presOf" srcId="{A7A01DE3-927C-4D67-BD07-8BCFAE6044B8}" destId="{86DD7B41-F0AC-4CCF-B712-16BDD9E58EC9}" srcOrd="1" destOrd="0" presId="urn:microsoft.com/office/officeart/2005/8/layout/hierarchy2"/>
    <dgm:cxn modelId="{BA8E35AC-B873-4D37-89E0-61A6B1C3403E}" type="presOf" srcId="{BBA0371D-B3CF-41F6-96B8-87436CCA9694}" destId="{A4A2D0EE-A831-4E30-80E8-3F7839E27AA5}" srcOrd="1" destOrd="0" presId="urn:microsoft.com/office/officeart/2005/8/layout/hierarchy2"/>
    <dgm:cxn modelId="{C670A210-1449-4B29-A847-1A6CB401D934}" srcId="{62E4031C-BF04-48FE-92E0-D63E825E88B1}" destId="{EEB3A21E-7DB8-41F0-B239-C77C98ED20EE}" srcOrd="0" destOrd="0" parTransId="{25182538-3B78-4C43-819A-7339CE8C1856}" sibTransId="{63CDD059-3CC3-463E-9A02-F87637E87B7D}"/>
    <dgm:cxn modelId="{25A2B602-21E3-4468-B302-B8C802FB595C}" type="presOf" srcId="{51C4E924-59C6-4E90-BA69-B201A080F84A}" destId="{841E2F78-942D-4CF2-AAFE-E07B94FDD8C6}" srcOrd="0" destOrd="0" presId="urn:microsoft.com/office/officeart/2005/8/layout/hierarchy2"/>
    <dgm:cxn modelId="{395E9891-CBBE-41B7-93D9-9A74B2EBEA59}" type="presParOf" srcId="{02B6B416-9883-44E7-8AD2-B423F89A940F}" destId="{4FD303A7-3773-4944-9383-8BEA933A8210}" srcOrd="0" destOrd="0" presId="urn:microsoft.com/office/officeart/2005/8/layout/hierarchy2"/>
    <dgm:cxn modelId="{F7CD86D5-DD01-4370-8FA1-40026516F20C}" type="presParOf" srcId="{4FD303A7-3773-4944-9383-8BEA933A8210}" destId="{162469C2-0FDC-4ECB-9DE0-F0E882F5A73E}" srcOrd="0" destOrd="0" presId="urn:microsoft.com/office/officeart/2005/8/layout/hierarchy2"/>
    <dgm:cxn modelId="{699635D8-74C0-4E1A-AE2B-6F923B3E28FB}" type="presParOf" srcId="{4FD303A7-3773-4944-9383-8BEA933A8210}" destId="{93544514-9459-4D39-90A3-B55132434C2B}" srcOrd="1" destOrd="0" presId="urn:microsoft.com/office/officeart/2005/8/layout/hierarchy2"/>
    <dgm:cxn modelId="{E7495898-A3DA-4316-8CD7-914AB6F18187}" type="presParOf" srcId="{93544514-9459-4D39-90A3-B55132434C2B}" destId="{AB826F33-AC65-440D-864C-202EEF3C50D3}" srcOrd="0" destOrd="0" presId="urn:microsoft.com/office/officeart/2005/8/layout/hierarchy2"/>
    <dgm:cxn modelId="{1A4534AB-E197-40B0-BF49-A5D470D841D9}" type="presParOf" srcId="{AB826F33-AC65-440D-864C-202EEF3C50D3}" destId="{86DD7B41-F0AC-4CCF-B712-16BDD9E58EC9}" srcOrd="0" destOrd="0" presId="urn:microsoft.com/office/officeart/2005/8/layout/hierarchy2"/>
    <dgm:cxn modelId="{1D032FD9-8EAA-44B5-8DBE-5CC5E42056E7}" type="presParOf" srcId="{93544514-9459-4D39-90A3-B55132434C2B}" destId="{CB0C2EEA-425B-44EC-95C7-010410143210}" srcOrd="1" destOrd="0" presId="urn:microsoft.com/office/officeart/2005/8/layout/hierarchy2"/>
    <dgm:cxn modelId="{9AB168F5-15ED-4847-9274-251A0745016E}" type="presParOf" srcId="{CB0C2EEA-425B-44EC-95C7-010410143210}" destId="{FBF5E5F2-1A8D-4D5B-BC8A-0CFE9E1510F0}" srcOrd="0" destOrd="0" presId="urn:microsoft.com/office/officeart/2005/8/layout/hierarchy2"/>
    <dgm:cxn modelId="{417D6F11-2094-46F9-83DB-A5AE7E76EC67}" type="presParOf" srcId="{CB0C2EEA-425B-44EC-95C7-010410143210}" destId="{FB376875-8F1F-46BA-99D0-5FCE0834127C}" srcOrd="1" destOrd="0" presId="urn:microsoft.com/office/officeart/2005/8/layout/hierarchy2"/>
    <dgm:cxn modelId="{EAD4565A-5CCA-40AB-A0B0-CC86DE3020DC}" type="presParOf" srcId="{FB376875-8F1F-46BA-99D0-5FCE0834127C}" destId="{636F884A-BD65-4928-8D68-B0D93847C697}" srcOrd="0" destOrd="0" presId="urn:microsoft.com/office/officeart/2005/8/layout/hierarchy2"/>
    <dgm:cxn modelId="{805FC27B-DF44-42DB-A9F5-83CE6B9DD698}" type="presParOf" srcId="{636F884A-BD65-4928-8D68-B0D93847C697}" destId="{3E254A4B-4FAC-44B3-B5EE-53A287C96253}" srcOrd="0" destOrd="0" presId="urn:microsoft.com/office/officeart/2005/8/layout/hierarchy2"/>
    <dgm:cxn modelId="{005471DF-541E-4AEF-9BC4-BC7FCA9CB932}" type="presParOf" srcId="{FB376875-8F1F-46BA-99D0-5FCE0834127C}" destId="{C5AF6CA1-D63C-44B3-B678-836B3171159A}" srcOrd="1" destOrd="0" presId="urn:microsoft.com/office/officeart/2005/8/layout/hierarchy2"/>
    <dgm:cxn modelId="{62AC4276-06A4-4822-949E-AB60DD151066}" type="presParOf" srcId="{C5AF6CA1-D63C-44B3-B678-836B3171159A}" destId="{2F5DA692-5478-4457-AA2F-8D8D0673F45A}" srcOrd="0" destOrd="0" presId="urn:microsoft.com/office/officeart/2005/8/layout/hierarchy2"/>
    <dgm:cxn modelId="{A64F5A14-6990-4FF5-8BB9-49C7BF92117D}" type="presParOf" srcId="{C5AF6CA1-D63C-44B3-B678-836B3171159A}" destId="{BE7DAA59-432E-4A03-8254-690DA9D7B2A6}" srcOrd="1" destOrd="0" presId="urn:microsoft.com/office/officeart/2005/8/layout/hierarchy2"/>
    <dgm:cxn modelId="{497F078C-B7F0-4F88-A29A-06303AE31FA8}" type="presParOf" srcId="{FB376875-8F1F-46BA-99D0-5FCE0834127C}" destId="{395D9444-E3E5-476A-B1E1-519EAAE649E5}" srcOrd="2" destOrd="0" presId="urn:microsoft.com/office/officeart/2005/8/layout/hierarchy2"/>
    <dgm:cxn modelId="{B1364FAB-24E8-47E1-87E8-34931D5FC34B}" type="presParOf" srcId="{395D9444-E3E5-476A-B1E1-519EAAE649E5}" destId="{3F11ABEE-E4BC-4132-A8F5-7180818D71BD}" srcOrd="0" destOrd="0" presId="urn:microsoft.com/office/officeart/2005/8/layout/hierarchy2"/>
    <dgm:cxn modelId="{71E1BB60-53C3-47E3-984A-4C9E9667BC14}" type="presParOf" srcId="{FB376875-8F1F-46BA-99D0-5FCE0834127C}" destId="{2359AD3D-12B0-4A41-A17B-6CD4173A8CCC}" srcOrd="3" destOrd="0" presId="urn:microsoft.com/office/officeart/2005/8/layout/hierarchy2"/>
    <dgm:cxn modelId="{7EDF71C8-78F4-484A-9B87-BCBF53CEF857}" type="presParOf" srcId="{2359AD3D-12B0-4A41-A17B-6CD4173A8CCC}" destId="{554FF92B-3110-4344-96E7-6C3F274A4173}" srcOrd="0" destOrd="0" presId="urn:microsoft.com/office/officeart/2005/8/layout/hierarchy2"/>
    <dgm:cxn modelId="{57847EEB-E123-449A-8551-A9391883537E}" type="presParOf" srcId="{2359AD3D-12B0-4A41-A17B-6CD4173A8CCC}" destId="{155780FC-2199-4E01-A410-47800632F039}" srcOrd="1" destOrd="0" presId="urn:microsoft.com/office/officeart/2005/8/layout/hierarchy2"/>
    <dgm:cxn modelId="{007C7769-B98B-4AC9-9BED-E04196DCAC31}" type="presParOf" srcId="{93544514-9459-4D39-90A3-B55132434C2B}" destId="{841E2F78-942D-4CF2-AAFE-E07B94FDD8C6}" srcOrd="2" destOrd="0" presId="urn:microsoft.com/office/officeart/2005/8/layout/hierarchy2"/>
    <dgm:cxn modelId="{9FE25C2C-80D9-4903-AA9E-73B64784DA44}" type="presParOf" srcId="{841E2F78-942D-4CF2-AAFE-E07B94FDD8C6}" destId="{C662E7E3-E42D-4CDF-9D60-92C24F60CCB1}" srcOrd="0" destOrd="0" presId="urn:microsoft.com/office/officeart/2005/8/layout/hierarchy2"/>
    <dgm:cxn modelId="{8014AA7D-68C8-4615-8CD6-F1F429E21AA5}" type="presParOf" srcId="{93544514-9459-4D39-90A3-B55132434C2B}" destId="{1774ED51-23D7-4BFC-A78E-5A92DA2B52E9}" srcOrd="3" destOrd="0" presId="urn:microsoft.com/office/officeart/2005/8/layout/hierarchy2"/>
    <dgm:cxn modelId="{2582B3F5-367C-4B7C-91FD-C20655C8CB9C}" type="presParOf" srcId="{1774ED51-23D7-4BFC-A78E-5A92DA2B52E9}" destId="{6B9C7070-9667-4DD3-B54D-665DE38E5B48}" srcOrd="0" destOrd="0" presId="urn:microsoft.com/office/officeart/2005/8/layout/hierarchy2"/>
    <dgm:cxn modelId="{1BB5288E-5D71-49B1-8197-AABFCBCCCFA8}" type="presParOf" srcId="{1774ED51-23D7-4BFC-A78E-5A92DA2B52E9}" destId="{8AF4AF21-211B-4ABF-8C68-02C29AFFC647}" srcOrd="1" destOrd="0" presId="urn:microsoft.com/office/officeart/2005/8/layout/hierarchy2"/>
    <dgm:cxn modelId="{FBE108BB-65F3-4AAE-9599-F0BC92DD16F4}" type="presParOf" srcId="{8AF4AF21-211B-4ABF-8C68-02C29AFFC647}" destId="{6098F4F7-8614-4B19-BA8C-C93FAFD870EC}" srcOrd="0" destOrd="0" presId="urn:microsoft.com/office/officeart/2005/8/layout/hierarchy2"/>
    <dgm:cxn modelId="{538F2E5D-898D-467C-BB60-6CC1D55F42CB}" type="presParOf" srcId="{6098F4F7-8614-4B19-BA8C-C93FAFD870EC}" destId="{A4A2D0EE-A831-4E30-80E8-3F7839E27AA5}" srcOrd="0" destOrd="0" presId="urn:microsoft.com/office/officeart/2005/8/layout/hierarchy2"/>
    <dgm:cxn modelId="{253B2DE9-1173-4BCA-8AD0-2AAF1FEBA6D3}" type="presParOf" srcId="{8AF4AF21-211B-4ABF-8C68-02C29AFFC647}" destId="{11F2C23C-E4D1-418B-9162-F74ABF268769}" srcOrd="1" destOrd="0" presId="urn:microsoft.com/office/officeart/2005/8/layout/hierarchy2"/>
    <dgm:cxn modelId="{EF4DD7BF-87F8-4359-A27B-65002DFEFF78}" type="presParOf" srcId="{11F2C23C-E4D1-418B-9162-F74ABF268769}" destId="{4445C870-1B04-4FBE-8070-DA5A558B399F}" srcOrd="0" destOrd="0" presId="urn:microsoft.com/office/officeart/2005/8/layout/hierarchy2"/>
    <dgm:cxn modelId="{8F8695EC-4546-4CF3-B081-32DE1B99E571}" type="presParOf" srcId="{11F2C23C-E4D1-418B-9162-F74ABF268769}" destId="{70FDD35B-D1A1-47DB-8EBD-6675CA43672A}" srcOrd="1" destOrd="0" presId="urn:microsoft.com/office/officeart/2005/8/layout/hierarchy2"/>
    <dgm:cxn modelId="{A71282B2-5850-42C4-B87F-83039E7E4B85}" type="presParOf" srcId="{8AF4AF21-211B-4ABF-8C68-02C29AFFC647}" destId="{F114C671-9BB2-475C-9D0E-C4D981F28F08}" srcOrd="2" destOrd="0" presId="urn:microsoft.com/office/officeart/2005/8/layout/hierarchy2"/>
    <dgm:cxn modelId="{BAD4B9C4-192C-4DD3-9E7C-7C5C9BD1AC7C}" type="presParOf" srcId="{F114C671-9BB2-475C-9D0E-C4D981F28F08}" destId="{0B4F22EE-53B6-4715-87F0-616A251A08D0}" srcOrd="0" destOrd="0" presId="urn:microsoft.com/office/officeart/2005/8/layout/hierarchy2"/>
    <dgm:cxn modelId="{BC8AD759-1597-4C62-B8B7-5432D797E143}" type="presParOf" srcId="{8AF4AF21-211B-4ABF-8C68-02C29AFFC647}" destId="{7B7243A2-1EEA-4D1D-8C17-9DBE536748B2}" srcOrd="3" destOrd="0" presId="urn:microsoft.com/office/officeart/2005/8/layout/hierarchy2"/>
    <dgm:cxn modelId="{273B3F6C-3107-4BF8-8479-C42FC27F94AA}" type="presParOf" srcId="{7B7243A2-1EEA-4D1D-8C17-9DBE536748B2}" destId="{FBE094C9-BACA-40D1-A06B-52F6E0255FCC}" srcOrd="0" destOrd="0" presId="urn:microsoft.com/office/officeart/2005/8/layout/hierarchy2"/>
    <dgm:cxn modelId="{130FDF56-C58D-432F-A4DC-634667CCAE16}" type="presParOf" srcId="{7B7243A2-1EEA-4D1D-8C17-9DBE536748B2}" destId="{5FC95598-46EB-4A1F-8983-B21B8EBCEBC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DB726F-8E31-45FD-8493-69F87FD16462}" type="doc">
      <dgm:prSet loTypeId="urn:microsoft.com/office/officeart/2005/8/layout/equation1" loCatId="relationship" qsTypeId="urn:microsoft.com/office/officeart/2005/8/quickstyle/3d2" qsCatId="3D" csTypeId="urn:microsoft.com/office/officeart/2005/8/colors/colorful2" csCatId="colorful" phldr="1"/>
      <dgm:spPr/>
    </dgm:pt>
    <dgm:pt modelId="{D1EAFB78-FEA1-476C-8CA5-BC64C10A8A62}">
      <dgm:prSet phldrT="[Texto]" custT="1"/>
      <dgm:spPr/>
      <dgm:t>
        <a:bodyPr/>
        <a:lstStyle/>
        <a:p>
          <a:r>
            <a:rPr lang="es-MX" sz="2400" b="1" dirty="0" smtClean="0"/>
            <a:t>NECESIDAD</a:t>
          </a:r>
          <a:endParaRPr lang="es-MX" sz="2400" b="1" dirty="0"/>
        </a:p>
      </dgm:t>
    </dgm:pt>
    <dgm:pt modelId="{9566890B-7355-4D5B-B79A-B6C8B1006620}" type="parTrans" cxnId="{8B32A1B4-DDD8-4375-BF2B-FB0A439679EE}">
      <dgm:prSet/>
      <dgm:spPr/>
      <dgm:t>
        <a:bodyPr/>
        <a:lstStyle/>
        <a:p>
          <a:endParaRPr lang="es-MX"/>
        </a:p>
      </dgm:t>
    </dgm:pt>
    <dgm:pt modelId="{96C9D492-C3D2-4CDE-BBEE-6F75694F8CC1}" type="sibTrans" cxnId="{8B32A1B4-DDD8-4375-BF2B-FB0A439679EE}">
      <dgm:prSet/>
      <dgm:spPr/>
      <dgm:t>
        <a:bodyPr/>
        <a:lstStyle/>
        <a:p>
          <a:endParaRPr lang="es-MX"/>
        </a:p>
      </dgm:t>
    </dgm:pt>
    <dgm:pt modelId="{ECC765E9-991C-4B6B-A30D-1903C336BC88}">
      <dgm:prSet phldrT="[Texto]"/>
      <dgm:spPr/>
      <dgm:t>
        <a:bodyPr/>
        <a:lstStyle/>
        <a:p>
          <a:r>
            <a:rPr lang="es-MX" b="1" dirty="0" smtClean="0"/>
            <a:t>ACTIVIDAD</a:t>
          </a:r>
          <a:endParaRPr lang="es-MX" b="1" dirty="0"/>
        </a:p>
      </dgm:t>
    </dgm:pt>
    <dgm:pt modelId="{A6C10510-C743-4774-A324-10886ED66F97}" type="parTrans" cxnId="{FCE6DE31-AA72-4045-997F-0C3FD690472B}">
      <dgm:prSet/>
      <dgm:spPr/>
      <dgm:t>
        <a:bodyPr/>
        <a:lstStyle/>
        <a:p>
          <a:endParaRPr lang="es-MX"/>
        </a:p>
      </dgm:t>
    </dgm:pt>
    <dgm:pt modelId="{4408449D-143B-49F3-8D1C-421537FD96D4}" type="sibTrans" cxnId="{FCE6DE31-AA72-4045-997F-0C3FD690472B}">
      <dgm:prSet/>
      <dgm:spPr/>
      <dgm:t>
        <a:bodyPr/>
        <a:lstStyle/>
        <a:p>
          <a:endParaRPr lang="es-MX"/>
        </a:p>
      </dgm:t>
    </dgm:pt>
    <dgm:pt modelId="{C241D861-75F4-48E0-B3C3-EB063594874C}">
      <dgm:prSet phldrT="[Texto]"/>
      <dgm:spPr/>
      <dgm:t>
        <a:bodyPr/>
        <a:lstStyle/>
        <a:p>
          <a:r>
            <a:rPr lang="es-MX" b="1" dirty="0" smtClean="0"/>
            <a:t>REQUISITO</a:t>
          </a:r>
        </a:p>
        <a:p>
          <a:r>
            <a:rPr lang="es-MX" b="1" dirty="0" smtClean="0"/>
            <a:t>DE</a:t>
          </a:r>
        </a:p>
        <a:p>
          <a:r>
            <a:rPr lang="es-MX" b="1" dirty="0" smtClean="0"/>
            <a:t>DISEÑO</a:t>
          </a:r>
          <a:endParaRPr lang="es-MX" b="1" dirty="0"/>
        </a:p>
      </dgm:t>
    </dgm:pt>
    <dgm:pt modelId="{7B97D4BC-4D93-4AB9-A447-3599E7D790C3}" type="parTrans" cxnId="{1972F1AD-9404-4EEC-A1CC-93A3E0697536}">
      <dgm:prSet/>
      <dgm:spPr/>
      <dgm:t>
        <a:bodyPr/>
        <a:lstStyle/>
        <a:p>
          <a:endParaRPr lang="es-MX"/>
        </a:p>
      </dgm:t>
    </dgm:pt>
    <dgm:pt modelId="{9DBBCB50-EDAB-4F86-90FA-7485F64922B6}" type="sibTrans" cxnId="{1972F1AD-9404-4EEC-A1CC-93A3E0697536}">
      <dgm:prSet/>
      <dgm:spPr/>
      <dgm:t>
        <a:bodyPr/>
        <a:lstStyle/>
        <a:p>
          <a:endParaRPr lang="es-MX"/>
        </a:p>
      </dgm:t>
    </dgm:pt>
    <dgm:pt modelId="{BB09B264-B5A0-461B-8582-AD7DA02077A0}" type="pres">
      <dgm:prSet presAssocID="{46DB726F-8E31-45FD-8493-69F87FD16462}" presName="linearFlow" presStyleCnt="0">
        <dgm:presLayoutVars>
          <dgm:dir/>
          <dgm:resizeHandles val="exact"/>
        </dgm:presLayoutVars>
      </dgm:prSet>
      <dgm:spPr/>
    </dgm:pt>
    <dgm:pt modelId="{B5C32597-FF63-4808-B104-6C56DE361CD2}" type="pres">
      <dgm:prSet presAssocID="{D1EAFB78-FEA1-476C-8CA5-BC64C10A8A62}" presName="node" presStyleLbl="node1" presStyleIdx="0" presStyleCnt="3" custScaleX="109330" custLinFactNeighborX="-2896" custLinFactNeighborY="-957">
        <dgm:presLayoutVars>
          <dgm:bulletEnabled val="1"/>
        </dgm:presLayoutVars>
      </dgm:prSet>
      <dgm:spPr/>
      <dgm:t>
        <a:bodyPr/>
        <a:lstStyle/>
        <a:p>
          <a:endParaRPr lang="es-MX"/>
        </a:p>
      </dgm:t>
    </dgm:pt>
    <dgm:pt modelId="{F3D30933-0DF9-45E9-B040-E24E821F4072}" type="pres">
      <dgm:prSet presAssocID="{96C9D492-C3D2-4CDE-BBEE-6F75694F8CC1}" presName="spacerL" presStyleCnt="0"/>
      <dgm:spPr/>
    </dgm:pt>
    <dgm:pt modelId="{B5CB92CA-C74B-4DED-ABB3-5D938E3E85A7}" type="pres">
      <dgm:prSet presAssocID="{96C9D492-C3D2-4CDE-BBEE-6F75694F8CC1}" presName="sibTrans" presStyleLbl="sibTrans2D1" presStyleIdx="0" presStyleCnt="2" custScaleX="48093" custScaleY="30350"/>
      <dgm:spPr/>
    </dgm:pt>
    <dgm:pt modelId="{88125BCD-9CB0-442D-B131-7ECDC472BDC0}" type="pres">
      <dgm:prSet presAssocID="{96C9D492-C3D2-4CDE-BBEE-6F75694F8CC1}" presName="spacerR" presStyleCnt="0"/>
      <dgm:spPr/>
    </dgm:pt>
    <dgm:pt modelId="{3514294D-5AA7-4648-B4B8-75A0E2BF49EE}" type="pres">
      <dgm:prSet presAssocID="{ECC765E9-991C-4B6B-A30D-1903C336BC88}" presName="node" presStyleLbl="node1" presStyleIdx="1" presStyleCnt="3" custLinFactNeighborX="-10684" custLinFactNeighborY="-2294">
        <dgm:presLayoutVars>
          <dgm:bulletEnabled val="1"/>
        </dgm:presLayoutVars>
      </dgm:prSet>
      <dgm:spPr/>
      <dgm:t>
        <a:bodyPr/>
        <a:lstStyle/>
        <a:p>
          <a:endParaRPr lang="es-MX"/>
        </a:p>
      </dgm:t>
    </dgm:pt>
    <dgm:pt modelId="{CDA5A0F7-6576-4F93-B1E3-B24B4E05B1E0}" type="pres">
      <dgm:prSet presAssocID="{4408449D-143B-49F3-8D1C-421537FD96D4}" presName="spacerL" presStyleCnt="0"/>
      <dgm:spPr/>
    </dgm:pt>
    <dgm:pt modelId="{C6849651-E01C-473B-A747-9CA33F24F888}" type="pres">
      <dgm:prSet presAssocID="{4408449D-143B-49F3-8D1C-421537FD96D4}" presName="sibTrans" presStyleLbl="sibTrans2D1" presStyleIdx="1" presStyleCnt="2" custScaleX="25751" custScaleY="42565"/>
      <dgm:spPr/>
    </dgm:pt>
    <dgm:pt modelId="{36247298-4095-4CC0-88DD-6DB88CA5A8D2}" type="pres">
      <dgm:prSet presAssocID="{4408449D-143B-49F3-8D1C-421537FD96D4}" presName="spacerR" presStyleCnt="0"/>
      <dgm:spPr/>
    </dgm:pt>
    <dgm:pt modelId="{C90B56C0-02CB-4554-83E7-4F12E63EDE8B}" type="pres">
      <dgm:prSet presAssocID="{C241D861-75F4-48E0-B3C3-EB063594874C}" presName="node" presStyleLbl="node1" presStyleIdx="2" presStyleCnt="3">
        <dgm:presLayoutVars>
          <dgm:bulletEnabled val="1"/>
        </dgm:presLayoutVars>
      </dgm:prSet>
      <dgm:spPr/>
      <dgm:t>
        <a:bodyPr/>
        <a:lstStyle/>
        <a:p>
          <a:endParaRPr lang="es-MX"/>
        </a:p>
      </dgm:t>
    </dgm:pt>
  </dgm:ptLst>
  <dgm:cxnLst>
    <dgm:cxn modelId="{B3485A5B-BB69-4D3F-8CA5-05E29B917D46}" type="presOf" srcId="{C241D861-75F4-48E0-B3C3-EB063594874C}" destId="{C90B56C0-02CB-4554-83E7-4F12E63EDE8B}" srcOrd="0" destOrd="0" presId="urn:microsoft.com/office/officeart/2005/8/layout/equation1"/>
    <dgm:cxn modelId="{5ADC7461-93B3-4976-B229-8C7239C35084}" type="presOf" srcId="{4408449D-143B-49F3-8D1C-421537FD96D4}" destId="{C6849651-E01C-473B-A747-9CA33F24F888}" srcOrd="0" destOrd="0" presId="urn:microsoft.com/office/officeart/2005/8/layout/equation1"/>
    <dgm:cxn modelId="{8B32A1B4-DDD8-4375-BF2B-FB0A439679EE}" srcId="{46DB726F-8E31-45FD-8493-69F87FD16462}" destId="{D1EAFB78-FEA1-476C-8CA5-BC64C10A8A62}" srcOrd="0" destOrd="0" parTransId="{9566890B-7355-4D5B-B79A-B6C8B1006620}" sibTransId="{96C9D492-C3D2-4CDE-BBEE-6F75694F8CC1}"/>
    <dgm:cxn modelId="{9D8FED38-428E-4367-80C4-5F9C305F8CCA}" type="presOf" srcId="{ECC765E9-991C-4B6B-A30D-1903C336BC88}" destId="{3514294D-5AA7-4648-B4B8-75A0E2BF49EE}" srcOrd="0" destOrd="0" presId="urn:microsoft.com/office/officeart/2005/8/layout/equation1"/>
    <dgm:cxn modelId="{3F244440-7511-45D8-AB38-8D2F1EA787F4}" type="presOf" srcId="{D1EAFB78-FEA1-476C-8CA5-BC64C10A8A62}" destId="{B5C32597-FF63-4808-B104-6C56DE361CD2}" srcOrd="0" destOrd="0" presId="urn:microsoft.com/office/officeart/2005/8/layout/equation1"/>
    <dgm:cxn modelId="{40D086CB-669E-40DD-BDF7-6DAF4F4D997D}" type="presOf" srcId="{96C9D492-C3D2-4CDE-BBEE-6F75694F8CC1}" destId="{B5CB92CA-C74B-4DED-ABB3-5D938E3E85A7}" srcOrd="0" destOrd="0" presId="urn:microsoft.com/office/officeart/2005/8/layout/equation1"/>
    <dgm:cxn modelId="{C7A66A4F-F1DB-4B35-980A-B4DB3F043F23}" type="presOf" srcId="{46DB726F-8E31-45FD-8493-69F87FD16462}" destId="{BB09B264-B5A0-461B-8582-AD7DA02077A0}" srcOrd="0" destOrd="0" presId="urn:microsoft.com/office/officeart/2005/8/layout/equation1"/>
    <dgm:cxn modelId="{FCE6DE31-AA72-4045-997F-0C3FD690472B}" srcId="{46DB726F-8E31-45FD-8493-69F87FD16462}" destId="{ECC765E9-991C-4B6B-A30D-1903C336BC88}" srcOrd="1" destOrd="0" parTransId="{A6C10510-C743-4774-A324-10886ED66F97}" sibTransId="{4408449D-143B-49F3-8D1C-421537FD96D4}"/>
    <dgm:cxn modelId="{1972F1AD-9404-4EEC-A1CC-93A3E0697536}" srcId="{46DB726F-8E31-45FD-8493-69F87FD16462}" destId="{C241D861-75F4-48E0-B3C3-EB063594874C}" srcOrd="2" destOrd="0" parTransId="{7B97D4BC-4D93-4AB9-A447-3599E7D790C3}" sibTransId="{9DBBCB50-EDAB-4F86-90FA-7485F64922B6}"/>
    <dgm:cxn modelId="{C9A7F6A4-22AA-49E6-8D2C-148FAE3E63AC}" type="presParOf" srcId="{BB09B264-B5A0-461B-8582-AD7DA02077A0}" destId="{B5C32597-FF63-4808-B104-6C56DE361CD2}" srcOrd="0" destOrd="0" presId="urn:microsoft.com/office/officeart/2005/8/layout/equation1"/>
    <dgm:cxn modelId="{DC29F8DF-7D0B-4184-AA09-E16CCF1B1C4A}" type="presParOf" srcId="{BB09B264-B5A0-461B-8582-AD7DA02077A0}" destId="{F3D30933-0DF9-45E9-B040-E24E821F4072}" srcOrd="1" destOrd="0" presId="urn:microsoft.com/office/officeart/2005/8/layout/equation1"/>
    <dgm:cxn modelId="{EC012D5E-68C5-4074-B523-C07355CA1189}" type="presParOf" srcId="{BB09B264-B5A0-461B-8582-AD7DA02077A0}" destId="{B5CB92CA-C74B-4DED-ABB3-5D938E3E85A7}" srcOrd="2" destOrd="0" presId="urn:microsoft.com/office/officeart/2005/8/layout/equation1"/>
    <dgm:cxn modelId="{08BBC25F-4411-4DF8-9CF9-96174A07BEB8}" type="presParOf" srcId="{BB09B264-B5A0-461B-8582-AD7DA02077A0}" destId="{88125BCD-9CB0-442D-B131-7ECDC472BDC0}" srcOrd="3" destOrd="0" presId="urn:microsoft.com/office/officeart/2005/8/layout/equation1"/>
    <dgm:cxn modelId="{9340ABC0-53E7-4B5E-BD56-2953A129BC27}" type="presParOf" srcId="{BB09B264-B5A0-461B-8582-AD7DA02077A0}" destId="{3514294D-5AA7-4648-B4B8-75A0E2BF49EE}" srcOrd="4" destOrd="0" presId="urn:microsoft.com/office/officeart/2005/8/layout/equation1"/>
    <dgm:cxn modelId="{82D4CE87-6DD5-4A48-9034-CDD6E7C0D264}" type="presParOf" srcId="{BB09B264-B5A0-461B-8582-AD7DA02077A0}" destId="{CDA5A0F7-6576-4F93-B1E3-B24B4E05B1E0}" srcOrd="5" destOrd="0" presId="urn:microsoft.com/office/officeart/2005/8/layout/equation1"/>
    <dgm:cxn modelId="{A1775E21-2FF5-42CD-9C77-C6A88D895F5B}" type="presParOf" srcId="{BB09B264-B5A0-461B-8582-AD7DA02077A0}" destId="{C6849651-E01C-473B-A747-9CA33F24F888}" srcOrd="6" destOrd="0" presId="urn:microsoft.com/office/officeart/2005/8/layout/equation1"/>
    <dgm:cxn modelId="{750BEAD0-85DE-4C56-9078-4558C24A5D68}" type="presParOf" srcId="{BB09B264-B5A0-461B-8582-AD7DA02077A0}" destId="{36247298-4095-4CC0-88DD-6DB88CA5A8D2}" srcOrd="7" destOrd="0" presId="urn:microsoft.com/office/officeart/2005/8/layout/equation1"/>
    <dgm:cxn modelId="{C1C4666F-4425-4003-A0F1-D31654CEB227}" type="presParOf" srcId="{BB09B264-B5A0-461B-8582-AD7DA02077A0}" destId="{C90B56C0-02CB-4554-83E7-4F12E63EDE8B}"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56AA53-AAF8-4A5E-804E-6DC1B4E8A3E9}">
      <dsp:nvSpPr>
        <dsp:cNvPr id="0" name=""/>
        <dsp:cNvSpPr/>
      </dsp:nvSpPr>
      <dsp:spPr>
        <a:xfrm>
          <a:off x="0" y="0"/>
          <a:ext cx="5184576" cy="324036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A47E7-75C7-4287-850E-DF7A8399BB77}">
      <dsp:nvSpPr>
        <dsp:cNvPr id="0" name=""/>
        <dsp:cNvSpPr/>
      </dsp:nvSpPr>
      <dsp:spPr>
        <a:xfrm>
          <a:off x="718109" y="2236496"/>
          <a:ext cx="134798" cy="134798"/>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201527A-D4A1-4434-A849-7E1BE8131603}">
      <dsp:nvSpPr>
        <dsp:cNvPr id="0" name=""/>
        <dsp:cNvSpPr/>
      </dsp:nvSpPr>
      <dsp:spPr>
        <a:xfrm>
          <a:off x="785508" y="2303895"/>
          <a:ext cx="1208006" cy="936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27" tIns="0" rIns="0" bIns="0" numCol="1" spcCol="1270" anchor="t" anchorCtr="0">
          <a:noAutofit/>
        </a:bodyPr>
        <a:lstStyle/>
        <a:p>
          <a:pPr lvl="0" algn="l" defTabSz="844550">
            <a:lnSpc>
              <a:spcPct val="90000"/>
            </a:lnSpc>
            <a:spcBef>
              <a:spcPct val="0"/>
            </a:spcBef>
            <a:spcAft>
              <a:spcPct val="35000"/>
            </a:spcAft>
          </a:pPr>
          <a:r>
            <a:rPr lang="es-MX" sz="1900" kern="1200" dirty="0" smtClean="0"/>
            <a:t>UNIVERSO VIVIDO</a:t>
          </a:r>
          <a:endParaRPr lang="es-MX" sz="1900" kern="1200" dirty="0"/>
        </a:p>
      </dsp:txBody>
      <dsp:txXfrm>
        <a:off x="785508" y="2303895"/>
        <a:ext cx="1208006" cy="936464"/>
      </dsp:txXfrm>
    </dsp:sp>
    <dsp:sp modelId="{AF2AD57A-7D15-42F2-9DEB-C080106EEEE5}">
      <dsp:nvSpPr>
        <dsp:cNvPr id="0" name=""/>
        <dsp:cNvSpPr/>
      </dsp:nvSpPr>
      <dsp:spPr>
        <a:xfrm>
          <a:off x="1907969" y="1355766"/>
          <a:ext cx="243675" cy="243675"/>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70AD8A6-9ED6-4A2B-B217-2F716008E144}">
      <dsp:nvSpPr>
        <dsp:cNvPr id="0" name=""/>
        <dsp:cNvSpPr/>
      </dsp:nvSpPr>
      <dsp:spPr>
        <a:xfrm>
          <a:off x="2029806" y="1477604"/>
          <a:ext cx="1244298" cy="176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18" tIns="0" rIns="0" bIns="0" numCol="1" spcCol="1270" anchor="t" anchorCtr="0">
          <a:noAutofit/>
        </a:bodyPr>
        <a:lstStyle/>
        <a:p>
          <a:pPr lvl="0" algn="l" defTabSz="844550">
            <a:lnSpc>
              <a:spcPct val="90000"/>
            </a:lnSpc>
            <a:spcBef>
              <a:spcPct val="0"/>
            </a:spcBef>
            <a:spcAft>
              <a:spcPct val="35000"/>
            </a:spcAft>
          </a:pPr>
          <a:r>
            <a:rPr lang="es-MX" sz="1900" kern="1200" dirty="0" err="1" smtClean="0"/>
            <a:t>MATHESIS</a:t>
          </a:r>
          <a:endParaRPr lang="es-MX" sz="1900" kern="1200" dirty="0"/>
        </a:p>
      </dsp:txBody>
      <dsp:txXfrm>
        <a:off x="2029806" y="1477604"/>
        <a:ext cx="1244298" cy="1762755"/>
      </dsp:txXfrm>
    </dsp:sp>
    <dsp:sp modelId="{E2E97B80-65B2-42FB-9E83-979BAA653E69}">
      <dsp:nvSpPr>
        <dsp:cNvPr id="0" name=""/>
        <dsp:cNvSpPr/>
      </dsp:nvSpPr>
      <dsp:spPr>
        <a:xfrm>
          <a:off x="3338912" y="819811"/>
          <a:ext cx="336997" cy="336997"/>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159AFC4-A71E-46EB-AAE7-FD09B8494A78}">
      <dsp:nvSpPr>
        <dsp:cNvPr id="0" name=""/>
        <dsp:cNvSpPr/>
      </dsp:nvSpPr>
      <dsp:spPr>
        <a:xfrm>
          <a:off x="3507411" y="988309"/>
          <a:ext cx="1244298" cy="22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68" tIns="0" rIns="0" bIns="0" numCol="1" spcCol="1270" anchor="t" anchorCtr="0">
          <a:noAutofit/>
        </a:bodyPr>
        <a:lstStyle/>
        <a:p>
          <a:pPr lvl="0" algn="l" defTabSz="844550">
            <a:lnSpc>
              <a:spcPct val="90000"/>
            </a:lnSpc>
            <a:spcBef>
              <a:spcPct val="0"/>
            </a:spcBef>
            <a:spcAft>
              <a:spcPct val="35000"/>
            </a:spcAft>
          </a:pPr>
          <a:r>
            <a:rPr lang="es-MX" sz="1900" kern="1200" dirty="0" smtClean="0"/>
            <a:t>UNIVERSO DE DISCURSO</a:t>
          </a:r>
          <a:endParaRPr lang="es-MX" sz="1900" kern="1200" dirty="0"/>
        </a:p>
      </dsp:txBody>
      <dsp:txXfrm>
        <a:off x="3507411" y="988309"/>
        <a:ext cx="1244298" cy="22520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C32597-FF63-4808-B104-6C56DE361CD2}">
      <dsp:nvSpPr>
        <dsp:cNvPr id="0" name=""/>
        <dsp:cNvSpPr/>
      </dsp:nvSpPr>
      <dsp:spPr>
        <a:xfrm>
          <a:off x="0" y="1020395"/>
          <a:ext cx="2375803" cy="19852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NECESIDADES</a:t>
          </a:r>
          <a:endParaRPr lang="es-MX" sz="2000" b="1" kern="1200" dirty="0"/>
        </a:p>
      </dsp:txBody>
      <dsp:txXfrm>
        <a:off x="0" y="1020395"/>
        <a:ext cx="2375803" cy="1985212"/>
      </dsp:txXfrm>
    </dsp:sp>
    <dsp:sp modelId="{B5CB92CA-C74B-4DED-ABB3-5D938E3E85A7}">
      <dsp:nvSpPr>
        <dsp:cNvPr id="0" name=""/>
        <dsp:cNvSpPr/>
      </dsp:nvSpPr>
      <dsp:spPr>
        <a:xfrm>
          <a:off x="2540797" y="1857271"/>
          <a:ext cx="553754" cy="349456"/>
        </a:xfrm>
        <a:prstGeom prst="mathPlus">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a:off x="2540797" y="1857271"/>
        <a:ext cx="553754" cy="349456"/>
      </dsp:txXfrm>
    </dsp:sp>
    <dsp:sp modelId="{3514294D-5AA7-4648-B4B8-75A0E2BF49EE}">
      <dsp:nvSpPr>
        <dsp:cNvPr id="0" name=""/>
        <dsp:cNvSpPr/>
      </dsp:nvSpPr>
      <dsp:spPr>
        <a:xfrm>
          <a:off x="3238527" y="993852"/>
          <a:ext cx="1985212" cy="1985212"/>
        </a:xfrm>
        <a:prstGeom prst="ellipse">
          <a:avLst/>
        </a:prstGeom>
        <a:gradFill rotWithShape="0">
          <a:gsLst>
            <a:gs pos="0">
              <a:schemeClr val="accent2">
                <a:hueOff val="2340759"/>
                <a:satOff val="-2919"/>
                <a:lumOff val="686"/>
                <a:alphaOff val="0"/>
                <a:satMod val="103000"/>
                <a:lumMod val="102000"/>
                <a:tint val="94000"/>
              </a:schemeClr>
            </a:gs>
            <a:gs pos="50000">
              <a:schemeClr val="accent2">
                <a:hueOff val="2340759"/>
                <a:satOff val="-2919"/>
                <a:lumOff val="686"/>
                <a:alphaOff val="0"/>
                <a:satMod val="110000"/>
                <a:lumMod val="100000"/>
                <a:shade val="100000"/>
              </a:schemeClr>
            </a:gs>
            <a:gs pos="100000">
              <a:schemeClr val="accent2">
                <a:hueOff val="2340759"/>
                <a:satOff val="-2919"/>
                <a:lumOff val="6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b="1" kern="1200" dirty="0" smtClean="0"/>
            <a:t>DESEOS</a:t>
          </a:r>
          <a:endParaRPr lang="es-MX" sz="1900" b="1" kern="1200" dirty="0"/>
        </a:p>
      </dsp:txBody>
      <dsp:txXfrm>
        <a:off x="3238527" y="993852"/>
        <a:ext cx="1985212" cy="1985212"/>
      </dsp:txXfrm>
    </dsp:sp>
    <dsp:sp modelId="{C6849651-E01C-473B-A747-9CA33F24F888}">
      <dsp:nvSpPr>
        <dsp:cNvPr id="0" name=""/>
        <dsp:cNvSpPr/>
      </dsp:nvSpPr>
      <dsp:spPr>
        <a:xfrm>
          <a:off x="5402162" y="1786948"/>
          <a:ext cx="296503" cy="490103"/>
        </a:xfrm>
        <a:prstGeom prst="mathEqual">
          <a:avLst/>
        </a:prstGeom>
        <a:solidFill>
          <a:schemeClr val="accent2">
            <a:hueOff val="4681519"/>
            <a:satOff val="-5839"/>
            <a:lumOff val="137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5402162" y="1786948"/>
        <a:ext cx="296503" cy="490103"/>
      </dsp:txXfrm>
    </dsp:sp>
    <dsp:sp modelId="{C90B56C0-02CB-4554-83E7-4F12E63EDE8B}">
      <dsp:nvSpPr>
        <dsp:cNvPr id="0" name=""/>
        <dsp:cNvSpPr/>
      </dsp:nvSpPr>
      <dsp:spPr>
        <a:xfrm>
          <a:off x="5859864" y="1039393"/>
          <a:ext cx="1985212" cy="1985212"/>
        </a:xfrm>
        <a:prstGeom prst="ellipse">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b="1" kern="1200" smtClean="0"/>
            <a:t>ACTIVIDADES</a:t>
          </a:r>
          <a:endParaRPr lang="es-MX" sz="1900" b="1" kern="1200" dirty="0"/>
        </a:p>
      </dsp:txBody>
      <dsp:txXfrm>
        <a:off x="5859864" y="1039393"/>
        <a:ext cx="1985212" cy="19852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2469C2-0FDC-4ECB-9DE0-F0E882F5A73E}">
      <dsp:nvSpPr>
        <dsp:cNvPr id="0" name=""/>
        <dsp:cNvSpPr/>
      </dsp:nvSpPr>
      <dsp:spPr>
        <a:xfrm>
          <a:off x="83368" y="1575593"/>
          <a:ext cx="1825625" cy="9128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Actividad</a:t>
          </a:r>
          <a:endParaRPr lang="es-MX" sz="2600" kern="1200" dirty="0"/>
        </a:p>
      </dsp:txBody>
      <dsp:txXfrm>
        <a:off x="83368" y="1575593"/>
        <a:ext cx="1825625" cy="912812"/>
      </dsp:txXfrm>
    </dsp:sp>
    <dsp:sp modelId="{AB826F33-AC65-440D-864C-202EEF3C50D3}">
      <dsp:nvSpPr>
        <dsp:cNvPr id="0" name=""/>
        <dsp:cNvSpPr/>
      </dsp:nvSpPr>
      <dsp:spPr>
        <a:xfrm rot="18289469">
          <a:off x="1634742" y="1486917"/>
          <a:ext cx="1278752" cy="40429"/>
        </a:xfrm>
        <a:custGeom>
          <a:avLst/>
          <a:gdLst/>
          <a:ahLst/>
          <a:cxnLst/>
          <a:rect l="0" t="0" r="0" b="0"/>
          <a:pathLst>
            <a:path>
              <a:moveTo>
                <a:pt x="0" y="20214"/>
              </a:moveTo>
              <a:lnTo>
                <a:pt x="1278752"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8289469">
        <a:off x="2242149" y="1475164"/>
        <a:ext cx="63937" cy="63937"/>
      </dsp:txXfrm>
    </dsp:sp>
    <dsp:sp modelId="{FBF5E5F2-1A8D-4D5B-BC8A-0CFE9E1510F0}">
      <dsp:nvSpPr>
        <dsp:cNvPr id="0" name=""/>
        <dsp:cNvSpPr/>
      </dsp:nvSpPr>
      <dsp:spPr>
        <a:xfrm>
          <a:off x="2639243" y="525859"/>
          <a:ext cx="1825625" cy="91281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Orientación</a:t>
          </a:r>
          <a:endParaRPr lang="es-MX" sz="2600" kern="1200" dirty="0"/>
        </a:p>
      </dsp:txBody>
      <dsp:txXfrm>
        <a:off x="2639243" y="525859"/>
        <a:ext cx="1825625" cy="912812"/>
      </dsp:txXfrm>
    </dsp:sp>
    <dsp:sp modelId="{636F884A-BD65-4928-8D68-B0D93847C697}">
      <dsp:nvSpPr>
        <dsp:cNvPr id="0" name=""/>
        <dsp:cNvSpPr/>
      </dsp:nvSpPr>
      <dsp:spPr>
        <a:xfrm rot="19457599">
          <a:off x="4380340" y="699617"/>
          <a:ext cx="899305" cy="40429"/>
        </a:xfrm>
        <a:custGeom>
          <a:avLst/>
          <a:gdLst/>
          <a:ahLst/>
          <a:cxnLst/>
          <a:rect l="0" t="0" r="0" b="0"/>
          <a:pathLst>
            <a:path>
              <a:moveTo>
                <a:pt x="0" y="20214"/>
              </a:moveTo>
              <a:lnTo>
                <a:pt x="899305"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9457599">
        <a:off x="4807510" y="697349"/>
        <a:ext cx="44965" cy="44965"/>
      </dsp:txXfrm>
    </dsp:sp>
    <dsp:sp modelId="{2F5DA692-5478-4457-AA2F-8D8D0673F45A}">
      <dsp:nvSpPr>
        <dsp:cNvPr id="0" name=""/>
        <dsp:cNvSpPr/>
      </dsp:nvSpPr>
      <dsp:spPr>
        <a:xfrm>
          <a:off x="5195118" y="992"/>
          <a:ext cx="1825625" cy="91281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Necesidades</a:t>
          </a:r>
          <a:endParaRPr lang="es-MX" sz="2600" kern="1200" dirty="0"/>
        </a:p>
      </dsp:txBody>
      <dsp:txXfrm>
        <a:off x="5195118" y="992"/>
        <a:ext cx="1825625" cy="912812"/>
      </dsp:txXfrm>
    </dsp:sp>
    <dsp:sp modelId="{395D9444-E3E5-476A-B1E1-519EAAE649E5}">
      <dsp:nvSpPr>
        <dsp:cNvPr id="0" name=""/>
        <dsp:cNvSpPr/>
      </dsp:nvSpPr>
      <dsp:spPr>
        <a:xfrm rot="2142401">
          <a:off x="4380340" y="1224484"/>
          <a:ext cx="899305" cy="40429"/>
        </a:xfrm>
        <a:custGeom>
          <a:avLst/>
          <a:gdLst/>
          <a:ahLst/>
          <a:cxnLst/>
          <a:rect l="0" t="0" r="0" b="0"/>
          <a:pathLst>
            <a:path>
              <a:moveTo>
                <a:pt x="0" y="20214"/>
              </a:moveTo>
              <a:lnTo>
                <a:pt x="899305"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2142401">
        <a:off x="4807510" y="1222216"/>
        <a:ext cx="44965" cy="44965"/>
      </dsp:txXfrm>
    </dsp:sp>
    <dsp:sp modelId="{554FF92B-3110-4344-96E7-6C3F274A4173}">
      <dsp:nvSpPr>
        <dsp:cNvPr id="0" name=""/>
        <dsp:cNvSpPr/>
      </dsp:nvSpPr>
      <dsp:spPr>
        <a:xfrm>
          <a:off x="5195118" y="1050726"/>
          <a:ext cx="1825625" cy="91281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Deseos</a:t>
          </a:r>
          <a:endParaRPr lang="es-MX" sz="2600" kern="1200" dirty="0"/>
        </a:p>
      </dsp:txBody>
      <dsp:txXfrm>
        <a:off x="5195118" y="1050726"/>
        <a:ext cx="1825625" cy="912812"/>
      </dsp:txXfrm>
    </dsp:sp>
    <dsp:sp modelId="{841E2F78-942D-4CF2-AAFE-E07B94FDD8C6}">
      <dsp:nvSpPr>
        <dsp:cNvPr id="0" name=""/>
        <dsp:cNvSpPr/>
      </dsp:nvSpPr>
      <dsp:spPr>
        <a:xfrm rot="3310531">
          <a:off x="1634742" y="2536652"/>
          <a:ext cx="1278752" cy="40429"/>
        </a:xfrm>
        <a:custGeom>
          <a:avLst/>
          <a:gdLst/>
          <a:ahLst/>
          <a:cxnLst/>
          <a:rect l="0" t="0" r="0" b="0"/>
          <a:pathLst>
            <a:path>
              <a:moveTo>
                <a:pt x="0" y="20214"/>
              </a:moveTo>
              <a:lnTo>
                <a:pt x="1278752"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3310531">
        <a:off x="2242149" y="2524898"/>
        <a:ext cx="63937" cy="63937"/>
      </dsp:txXfrm>
    </dsp:sp>
    <dsp:sp modelId="{6B9C7070-9667-4DD3-B54D-665DE38E5B48}">
      <dsp:nvSpPr>
        <dsp:cNvPr id="0" name=""/>
        <dsp:cNvSpPr/>
      </dsp:nvSpPr>
      <dsp:spPr>
        <a:xfrm>
          <a:off x="2639243" y="2625328"/>
          <a:ext cx="1825625" cy="91281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Ejecución</a:t>
          </a:r>
          <a:endParaRPr lang="es-MX" sz="2600" kern="1200" dirty="0"/>
        </a:p>
      </dsp:txBody>
      <dsp:txXfrm>
        <a:off x="2639243" y="2625328"/>
        <a:ext cx="1825625" cy="912812"/>
      </dsp:txXfrm>
    </dsp:sp>
    <dsp:sp modelId="{6098F4F7-8614-4B19-BA8C-C93FAFD870EC}">
      <dsp:nvSpPr>
        <dsp:cNvPr id="0" name=""/>
        <dsp:cNvSpPr/>
      </dsp:nvSpPr>
      <dsp:spPr>
        <a:xfrm rot="19457599">
          <a:off x="4380340" y="2799085"/>
          <a:ext cx="899305" cy="40429"/>
        </a:xfrm>
        <a:custGeom>
          <a:avLst/>
          <a:gdLst/>
          <a:ahLst/>
          <a:cxnLst/>
          <a:rect l="0" t="0" r="0" b="0"/>
          <a:pathLst>
            <a:path>
              <a:moveTo>
                <a:pt x="0" y="20214"/>
              </a:moveTo>
              <a:lnTo>
                <a:pt x="899305"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9457599">
        <a:off x="4807510" y="2796818"/>
        <a:ext cx="44965" cy="44965"/>
      </dsp:txXfrm>
    </dsp:sp>
    <dsp:sp modelId="{4445C870-1B04-4FBE-8070-DA5A558B399F}">
      <dsp:nvSpPr>
        <dsp:cNvPr id="0" name=""/>
        <dsp:cNvSpPr/>
      </dsp:nvSpPr>
      <dsp:spPr>
        <a:xfrm>
          <a:off x="5195118" y="2100460"/>
          <a:ext cx="1825625" cy="91281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Acciones</a:t>
          </a:r>
          <a:endParaRPr lang="es-MX" sz="2600" kern="1200" dirty="0"/>
        </a:p>
      </dsp:txBody>
      <dsp:txXfrm>
        <a:off x="5195118" y="2100460"/>
        <a:ext cx="1825625" cy="912812"/>
      </dsp:txXfrm>
    </dsp:sp>
    <dsp:sp modelId="{F114C671-9BB2-475C-9D0E-C4D981F28F08}">
      <dsp:nvSpPr>
        <dsp:cNvPr id="0" name=""/>
        <dsp:cNvSpPr/>
      </dsp:nvSpPr>
      <dsp:spPr>
        <a:xfrm rot="2142401">
          <a:off x="4380340" y="3323953"/>
          <a:ext cx="899305" cy="40429"/>
        </a:xfrm>
        <a:custGeom>
          <a:avLst/>
          <a:gdLst/>
          <a:ahLst/>
          <a:cxnLst/>
          <a:rect l="0" t="0" r="0" b="0"/>
          <a:pathLst>
            <a:path>
              <a:moveTo>
                <a:pt x="0" y="20214"/>
              </a:moveTo>
              <a:lnTo>
                <a:pt x="899305"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2142401">
        <a:off x="4807510" y="3321685"/>
        <a:ext cx="44965" cy="44965"/>
      </dsp:txXfrm>
    </dsp:sp>
    <dsp:sp modelId="{FBE094C9-BACA-40D1-A06B-52F6E0255FCC}">
      <dsp:nvSpPr>
        <dsp:cNvPr id="0" name=""/>
        <dsp:cNvSpPr/>
      </dsp:nvSpPr>
      <dsp:spPr>
        <a:xfrm>
          <a:off x="5195118" y="3150195"/>
          <a:ext cx="1825625" cy="91281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Operaciones</a:t>
          </a:r>
          <a:endParaRPr lang="es-MX" sz="2600" kern="1200" dirty="0"/>
        </a:p>
      </dsp:txBody>
      <dsp:txXfrm>
        <a:off x="5195118" y="3150195"/>
        <a:ext cx="1825625" cy="9128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C32597-FF63-4808-B104-6C56DE361CD2}">
      <dsp:nvSpPr>
        <dsp:cNvPr id="0" name=""/>
        <dsp:cNvSpPr/>
      </dsp:nvSpPr>
      <dsp:spPr>
        <a:xfrm>
          <a:off x="0" y="1012117"/>
          <a:ext cx="2188192" cy="200145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NECESIDAD</a:t>
          </a:r>
          <a:endParaRPr lang="es-MX" sz="2400" b="1" kern="1200" dirty="0"/>
        </a:p>
      </dsp:txBody>
      <dsp:txXfrm>
        <a:off x="0" y="1012117"/>
        <a:ext cx="2188192" cy="2001456"/>
      </dsp:txXfrm>
    </dsp:sp>
    <dsp:sp modelId="{B5CB92CA-C74B-4DED-ABB3-5D938E3E85A7}">
      <dsp:nvSpPr>
        <dsp:cNvPr id="0" name=""/>
        <dsp:cNvSpPr/>
      </dsp:nvSpPr>
      <dsp:spPr>
        <a:xfrm>
          <a:off x="2353942" y="1855841"/>
          <a:ext cx="558285" cy="352316"/>
        </a:xfrm>
        <a:prstGeom prst="mathPlus">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a:off x="2353942" y="1855841"/>
        <a:ext cx="558285" cy="352316"/>
      </dsp:txXfrm>
    </dsp:sp>
    <dsp:sp modelId="{3514294D-5AA7-4648-B4B8-75A0E2BF49EE}">
      <dsp:nvSpPr>
        <dsp:cNvPr id="0" name=""/>
        <dsp:cNvSpPr/>
      </dsp:nvSpPr>
      <dsp:spPr>
        <a:xfrm>
          <a:off x="3057382" y="985358"/>
          <a:ext cx="2001456" cy="2001456"/>
        </a:xfrm>
        <a:prstGeom prst="ellipse">
          <a:avLst/>
        </a:prstGeom>
        <a:gradFill rotWithShape="0">
          <a:gsLst>
            <a:gs pos="0">
              <a:schemeClr val="accent2">
                <a:hueOff val="2340759"/>
                <a:satOff val="-2919"/>
                <a:lumOff val="686"/>
                <a:alphaOff val="0"/>
                <a:satMod val="103000"/>
                <a:lumMod val="102000"/>
                <a:tint val="94000"/>
              </a:schemeClr>
            </a:gs>
            <a:gs pos="50000">
              <a:schemeClr val="accent2">
                <a:hueOff val="2340759"/>
                <a:satOff val="-2919"/>
                <a:lumOff val="686"/>
                <a:alphaOff val="0"/>
                <a:satMod val="110000"/>
                <a:lumMod val="100000"/>
                <a:shade val="100000"/>
              </a:schemeClr>
            </a:gs>
            <a:gs pos="100000">
              <a:schemeClr val="accent2">
                <a:hueOff val="2340759"/>
                <a:satOff val="-2919"/>
                <a:lumOff val="6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b="1" kern="1200" dirty="0" smtClean="0"/>
            <a:t>ACTIVIDAD</a:t>
          </a:r>
          <a:endParaRPr lang="es-MX" sz="2300" b="1" kern="1200" dirty="0"/>
        </a:p>
      </dsp:txBody>
      <dsp:txXfrm>
        <a:off x="3057382" y="985358"/>
        <a:ext cx="2001456" cy="2001456"/>
      </dsp:txXfrm>
    </dsp:sp>
    <dsp:sp modelId="{C6849651-E01C-473B-A747-9CA33F24F888}">
      <dsp:nvSpPr>
        <dsp:cNvPr id="0" name=""/>
        <dsp:cNvSpPr/>
      </dsp:nvSpPr>
      <dsp:spPr>
        <a:xfrm>
          <a:off x="5238720" y="1784943"/>
          <a:ext cx="298929" cy="494113"/>
        </a:xfrm>
        <a:prstGeom prst="mathEqual">
          <a:avLst/>
        </a:prstGeom>
        <a:solidFill>
          <a:schemeClr val="accent2">
            <a:hueOff val="4681519"/>
            <a:satOff val="-5839"/>
            <a:lumOff val="137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5238720" y="1784943"/>
        <a:ext cx="298929" cy="494113"/>
      </dsp:txXfrm>
    </dsp:sp>
    <dsp:sp modelId="{C90B56C0-02CB-4554-83E7-4F12E63EDE8B}">
      <dsp:nvSpPr>
        <dsp:cNvPr id="0" name=""/>
        <dsp:cNvSpPr/>
      </dsp:nvSpPr>
      <dsp:spPr>
        <a:xfrm>
          <a:off x="5700168" y="1031271"/>
          <a:ext cx="2001456" cy="2001456"/>
        </a:xfrm>
        <a:prstGeom prst="ellipse">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b="1" kern="1200" dirty="0" smtClean="0"/>
            <a:t>REQUISITO</a:t>
          </a:r>
        </a:p>
        <a:p>
          <a:pPr lvl="0" algn="ctr" defTabSz="1022350">
            <a:lnSpc>
              <a:spcPct val="90000"/>
            </a:lnSpc>
            <a:spcBef>
              <a:spcPct val="0"/>
            </a:spcBef>
            <a:spcAft>
              <a:spcPct val="35000"/>
            </a:spcAft>
          </a:pPr>
          <a:r>
            <a:rPr lang="es-MX" sz="2300" b="1" kern="1200" dirty="0" smtClean="0"/>
            <a:t>DE</a:t>
          </a:r>
        </a:p>
        <a:p>
          <a:pPr lvl="0" algn="ctr" defTabSz="1022350">
            <a:lnSpc>
              <a:spcPct val="90000"/>
            </a:lnSpc>
            <a:spcBef>
              <a:spcPct val="0"/>
            </a:spcBef>
            <a:spcAft>
              <a:spcPct val="35000"/>
            </a:spcAft>
          </a:pPr>
          <a:r>
            <a:rPr lang="es-MX" sz="2300" b="1" kern="1200" dirty="0" smtClean="0"/>
            <a:t>DISEÑO</a:t>
          </a:r>
          <a:endParaRPr lang="es-MX" sz="2300" b="1" kern="1200" dirty="0"/>
        </a:p>
      </dsp:txBody>
      <dsp:txXfrm>
        <a:off x="5700168" y="1031271"/>
        <a:ext cx="2001456" cy="200145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70516-65AF-4C0E-AB1C-6CC19318D27C}" type="datetimeFigureOut">
              <a:rPr lang="es-MX" smtClean="0"/>
              <a:t>27/10/2013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8D0CF-2DDE-497D-90FF-0B0AD16DD8E3}"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ESTO ES MARAVILLOSO</a:t>
            </a:r>
          </a:p>
          <a:p>
            <a:endParaRPr lang="es-MX" dirty="0"/>
          </a:p>
        </p:txBody>
      </p:sp>
      <p:sp>
        <p:nvSpPr>
          <p:cNvPr id="4" name="3 Marcador de número de diapositiva"/>
          <p:cNvSpPr>
            <a:spLocks noGrp="1"/>
          </p:cNvSpPr>
          <p:nvPr>
            <p:ph type="sldNum" sz="quarter" idx="10"/>
          </p:nvPr>
        </p:nvSpPr>
        <p:spPr/>
        <p:txBody>
          <a:bodyPr/>
          <a:lstStyle/>
          <a:p>
            <a:fld id="{1998D0CF-2DDE-497D-90FF-0B0AD16DD8E3}" type="slidenum">
              <a:rPr lang="es-MX" smtClean="0"/>
              <a:t>8</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998D0CF-2DDE-497D-90FF-0B0AD16DD8E3}" type="slidenum">
              <a:rPr lang="es-MX" smtClean="0"/>
              <a:t>10</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998D0CF-2DDE-497D-90FF-0B0AD16DD8E3}" type="slidenum">
              <a:rPr lang="es-MX" smtClean="0"/>
              <a:t>15</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998D0CF-2DDE-497D-90FF-0B0AD16DD8E3}" type="slidenum">
              <a:rPr lang="es-MX" smtClean="0"/>
              <a:t>16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124400" y="1371600"/>
            <a:ext cx="70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124400" y="4462272"/>
            <a:ext cx="7019600"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2381399" y="1943842"/>
            <a:ext cx="6375047" cy="2387600"/>
          </a:xfrm>
        </p:spPr>
        <p:txBody>
          <a:bodyPr anchor="b"/>
          <a:lstStyle>
            <a:lvl1pPr algn="l">
              <a:lnSpc>
                <a:spcPct val="90000"/>
              </a:lnSpc>
              <a:defRPr sz="6000" b="1">
                <a:solidFill>
                  <a:schemeClr val="tx1"/>
                </a:solidFill>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2381399" y="4538660"/>
            <a:ext cx="6375047"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11" name="Date Placeholder 10"/>
          <p:cNvSpPr>
            <a:spLocks noGrp="1"/>
          </p:cNvSpPr>
          <p:nvPr>
            <p:ph type="dt" sz="half" idx="10"/>
          </p:nvPr>
        </p:nvSpPr>
        <p:spPr/>
        <p:txBody>
          <a:bodyPr/>
          <a:lstStyle/>
          <a:p>
            <a:fld id="{2A7BF697-6BF4-47FE-B7B2-589C9C08E16C}" type="datetimeFigureOut">
              <a:rPr lang="es-MX" smtClean="0"/>
              <a:t>27/10/2013</a:t>
            </a:fld>
            <a:endParaRPr lang="es-MX"/>
          </a:p>
        </p:txBody>
      </p:sp>
      <p:sp>
        <p:nvSpPr>
          <p:cNvPr id="12" name="Footer Placeholder 11"/>
          <p:cNvSpPr>
            <a:spLocks noGrp="1"/>
          </p:cNvSpPr>
          <p:nvPr>
            <p:ph type="ftr" sz="quarter" idx="11"/>
          </p:nvPr>
        </p:nvSpPr>
        <p:spPr/>
        <p:txBody>
          <a:bodyPr/>
          <a:lstStyle/>
          <a:p>
            <a:endParaRPr lang="es-MX"/>
          </a:p>
        </p:txBody>
      </p:sp>
      <p:sp>
        <p:nvSpPr>
          <p:cNvPr id="13" name="Slide Number Placeholder 12"/>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3047549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2A7BF697-6BF4-47FE-B7B2-589C9C08E16C}" type="datetimeFigureOut">
              <a:rPr lang="es-MX" smtClean="0"/>
              <a:t>27/10/2013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2664405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83649" y="462249"/>
            <a:ext cx="7269816" cy="571471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a:xfrm>
            <a:off x="283650" y="6356351"/>
            <a:ext cx="1478960" cy="365125"/>
          </a:xfrm>
        </p:spPr>
        <p:txBody>
          <a:bodyPr/>
          <a:lstStyle/>
          <a:p>
            <a:fld id="{2A7BF697-6BF4-47FE-B7B2-589C9C08E16C}" type="datetimeFigureOut">
              <a:rPr lang="es-MX" smtClean="0"/>
              <a:t>27/10/2013</a:t>
            </a:fld>
            <a:endParaRPr lang="es-MX"/>
          </a:p>
        </p:txBody>
      </p:sp>
      <p:sp>
        <p:nvSpPr>
          <p:cNvPr id="5" name="Footer Placeholder 4"/>
          <p:cNvSpPr>
            <a:spLocks noGrp="1"/>
          </p:cNvSpPr>
          <p:nvPr>
            <p:ph type="ftr" sz="quarter" idx="11"/>
          </p:nvPr>
        </p:nvSpPr>
        <p:spPr>
          <a:xfrm>
            <a:off x="1786780" y="6356351"/>
            <a:ext cx="4265840" cy="365125"/>
          </a:xfrm>
        </p:spPr>
        <p:txBody>
          <a:bodyPr/>
          <a:lstStyle/>
          <a:p>
            <a:endParaRPr lang="es-MX"/>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invGray">
          <a:xfrm rot="5400000">
            <a:off x="4785352" y="2914977"/>
            <a:ext cx="6857433" cy="1028615"/>
          </a:xfrm>
          <a:prstGeom prst="rect">
            <a:avLst/>
          </a:prstGeom>
        </p:spPr>
      </p:pic>
      <p:sp>
        <p:nvSpPr>
          <p:cNvPr id="10" name="Rectangle 9"/>
          <p:cNvSpPr/>
          <p:nvPr/>
        </p:nvSpPr>
        <p:spPr>
          <a:xfrm rot="5400000">
            <a:off x="5343503" y="3384990"/>
            <a:ext cx="68580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9761" y="462249"/>
            <a:ext cx="1028165" cy="5714714"/>
          </a:xfrm>
        </p:spPr>
        <p:txBody>
          <a:bodyPr vert="eaVert"/>
          <a:lstStyle/>
          <a:p>
            <a:r>
              <a:rPr lang="es-ES" smtClean="0"/>
              <a:t>Haga clic para modificar el estilo de título del patrón</a:t>
            </a:r>
            <a:endParaRPr/>
          </a:p>
        </p:txBody>
      </p:sp>
      <p:sp>
        <p:nvSpPr>
          <p:cNvPr id="6" name="Slide Number Placeholder 5"/>
          <p:cNvSpPr>
            <a:spLocks noGrp="1"/>
          </p:cNvSpPr>
          <p:nvPr>
            <p:ph type="sldNum" sz="quarter" idx="12"/>
          </p:nvPr>
        </p:nvSpPr>
        <p:spPr>
          <a:xfrm>
            <a:off x="6076792" y="6356351"/>
            <a:ext cx="1476674" cy="365125"/>
          </a:xfrm>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30294111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2A7BF697-6BF4-47FE-B7B2-589C9C08E16C}" type="datetimeFigureOut">
              <a:rPr lang="es-MX" smtClean="0"/>
              <a:t>27/10/2013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541333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626614" y="-20637"/>
            <a:ext cx="5486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2626614" y="4462272"/>
            <a:ext cx="54864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2878511" y="658347"/>
            <a:ext cx="4948098" cy="3664417"/>
          </a:xfrm>
        </p:spPr>
        <p:txBody>
          <a:bodyPr anchor="b">
            <a:normAutofit/>
          </a:bodyPr>
          <a:lstStyle>
            <a:lvl1pPr>
              <a:lnSpc>
                <a:spcPct val="90000"/>
              </a:lnSpc>
              <a:defRPr sz="5000" b="1">
                <a:solidFill>
                  <a:schemeClr val="tx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878511" y="4589464"/>
            <a:ext cx="4948099"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7BF697-6BF4-47FE-B7B2-589C9C08E16C}" type="datetimeFigureOut">
              <a:rPr lang="es-MX" smtClean="0"/>
              <a:t>27/10/2013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4282452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960120" y="2194560"/>
            <a:ext cx="3367278" cy="3986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811526" y="2194560"/>
            <a:ext cx="3370068" cy="3986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2A7BF697-6BF4-47FE-B7B2-589C9C08E16C}" type="datetimeFigureOut">
              <a:rPr lang="es-MX" smtClean="0"/>
              <a:t>27/10/2013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3201040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960120" y="1828456"/>
            <a:ext cx="3367278"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60120" y="2743195"/>
            <a:ext cx="3367278" cy="343376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4814316" y="1828456"/>
            <a:ext cx="3367278"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814316" y="2743195"/>
            <a:ext cx="3367278" cy="343376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2A7BF697-6BF4-47FE-B7B2-589C9C08E16C}" type="datetimeFigureOut">
              <a:rPr lang="es-MX" smtClean="0"/>
              <a:t>27/10/2013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4261286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2A7BF697-6BF4-47FE-B7B2-589C9C08E16C}" type="datetimeFigureOut">
              <a:rPr lang="es-MX" smtClean="0"/>
              <a:t>27/10/2013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2641611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BF697-6BF4-47FE-B7B2-589C9C08E16C}" type="datetimeFigureOut">
              <a:rPr lang="es-MX" smtClean="0"/>
              <a:t>27/10/2013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18302962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s-ES" smtClean="0"/>
              <a:t>Haga clic para modificar el estilo de título del patrón</a:t>
            </a:r>
            <a:endParaRPr/>
          </a:p>
        </p:txBody>
      </p:sp>
      <p:sp>
        <p:nvSpPr>
          <p:cNvPr id="3" name="Content Placeholder 2"/>
          <p:cNvSpPr>
            <a:spLocks noGrp="1"/>
          </p:cNvSpPr>
          <p:nvPr>
            <p:ph idx="1"/>
          </p:nvPr>
        </p:nvSpPr>
        <p:spPr>
          <a:xfrm>
            <a:off x="4139172" y="2465294"/>
            <a:ext cx="4042421"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968863" y="2465295"/>
            <a:ext cx="2876156"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7BF697-6BF4-47FE-B7B2-589C9C08E16C}" type="datetimeFigureOut">
              <a:rPr lang="es-MX" smtClean="0"/>
              <a:t>27/10/2013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3114742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139172" y="1828456"/>
            <a:ext cx="4042421"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968864" y="2465294"/>
            <a:ext cx="2876156"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7BF697-6BF4-47FE-B7B2-589C9C08E16C}" type="datetimeFigureOut">
              <a:rPr lang="es-MX" smtClean="0"/>
              <a:t>27/10/2013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E13ED5F-708F-4030-8512-DE0FA46A4413}" type="slidenum">
              <a:rPr lang="es-MX" smtClean="0"/>
              <a:t>‹Nº›</a:t>
            </a:fld>
            <a:endParaRPr lang="es-MX"/>
          </a:p>
        </p:txBody>
      </p:sp>
    </p:spTree>
    <p:extLst>
      <p:ext uri="{BB962C8B-B14F-4D97-AF65-F5344CB8AC3E}">
        <p14:creationId xmlns="" xmlns:p14="http://schemas.microsoft.com/office/powerpoint/2010/main" val="41613664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9141714"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bwMode="invGray">
          <a:xfrm>
            <a:off x="0" y="457201"/>
            <a:ext cx="9141714" cy="1371257"/>
          </a:xfrm>
          <a:prstGeom prst="rect">
            <a:avLst/>
          </a:prstGeom>
        </p:spPr>
      </p:pic>
      <p:sp>
        <p:nvSpPr>
          <p:cNvPr id="2" name="Title Placeholder 1"/>
          <p:cNvSpPr>
            <a:spLocks noGrp="1"/>
          </p:cNvSpPr>
          <p:nvPr>
            <p:ph type="title"/>
          </p:nvPr>
        </p:nvSpPr>
        <p:spPr bwMode="black">
          <a:xfrm>
            <a:off x="960120" y="466344"/>
            <a:ext cx="7221474" cy="1362113"/>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960120" y="2190749"/>
            <a:ext cx="7221474" cy="398621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960121" y="6356351"/>
            <a:ext cx="1478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BF697-6BF4-47FE-B7B2-589C9C08E16C}" type="datetimeFigureOut">
              <a:rPr lang="es-MX" smtClean="0"/>
              <a:t>27/10/2013</a:t>
            </a:fld>
            <a:endParaRPr lang="es-MX"/>
          </a:p>
        </p:txBody>
      </p:sp>
      <p:sp>
        <p:nvSpPr>
          <p:cNvPr id="5" name="Footer Placeholder 4"/>
          <p:cNvSpPr>
            <a:spLocks noGrp="1"/>
          </p:cNvSpPr>
          <p:nvPr>
            <p:ph type="ftr" sz="quarter" idx="3"/>
          </p:nvPr>
        </p:nvSpPr>
        <p:spPr>
          <a:xfrm>
            <a:off x="2439080" y="6356351"/>
            <a:ext cx="4265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704920" y="6356351"/>
            <a:ext cx="14766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3ED5F-708F-4030-8512-DE0FA46A4413}" type="slidenum">
              <a:rPr lang="es-MX" smtClean="0"/>
              <a:t>‹Nº›</a:t>
            </a:fld>
            <a:endParaRPr lang="es-MX"/>
          </a:p>
        </p:txBody>
      </p:sp>
    </p:spTree>
    <p:extLst>
      <p:ext uri="{BB962C8B-B14F-4D97-AF65-F5344CB8AC3E}">
        <p14:creationId xmlns=""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6.jpeg"/><Relationship Id="rId7" Type="http://schemas.openxmlformats.org/officeDocument/2006/relationships/image" Target="../media/image12.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4.jpeg"/><Relationship Id="rId4" Type="http://schemas.openxmlformats.org/officeDocument/2006/relationships/image" Target="../media/image32.jpeg"/><Relationship Id="rId9"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2195737" y="692696"/>
            <a:ext cx="6560710" cy="2918666"/>
          </a:xfrm>
        </p:spPr>
        <p:txBody>
          <a:bodyPr/>
          <a:lstStyle/>
          <a:p>
            <a:pPr algn="ctr"/>
            <a:r>
              <a:rPr lang="es-MX" dirty="0" smtClean="0"/>
              <a:t>Teleología </a:t>
            </a:r>
            <a:br>
              <a:rPr lang="es-MX" dirty="0" smtClean="0"/>
            </a:br>
            <a:r>
              <a:rPr lang="es-MX" dirty="0" smtClean="0"/>
              <a:t>arquitectónica</a:t>
            </a:r>
            <a:endParaRPr lang="es-MX" dirty="0"/>
          </a:p>
        </p:txBody>
      </p:sp>
      <p:sp>
        <p:nvSpPr>
          <p:cNvPr id="8" name="7 Subtítulo"/>
          <p:cNvSpPr>
            <a:spLocks noGrp="1"/>
          </p:cNvSpPr>
          <p:nvPr>
            <p:ph type="subTitle" idx="1"/>
          </p:nvPr>
        </p:nvSpPr>
        <p:spPr/>
        <p:txBody>
          <a:bodyPr>
            <a:normAutofit/>
          </a:bodyPr>
          <a:lstStyle/>
          <a:p>
            <a:pPr algn="ctr"/>
            <a:r>
              <a:rPr lang="es-MX" sz="4400" dirty="0" smtClean="0">
                <a:solidFill>
                  <a:schemeClr val="bg1"/>
                </a:solidFill>
              </a:rPr>
              <a:t>UNIDAD 3</a:t>
            </a:r>
            <a:endParaRPr lang="es-MX" sz="4400" dirty="0">
              <a:solidFill>
                <a:schemeClr val="bg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dirty="0" smtClean="0"/>
              <a:t>ARQUITECTURA</a:t>
            </a:r>
            <a:endParaRPr lang="es-MX" sz="4000" dirty="0"/>
          </a:p>
        </p:txBody>
      </p:sp>
      <p:sp>
        <p:nvSpPr>
          <p:cNvPr id="4" name="3 Marcador de texto"/>
          <p:cNvSpPr>
            <a:spLocks noGrp="1"/>
          </p:cNvSpPr>
          <p:nvPr>
            <p:ph type="body" sz="half" idx="2"/>
          </p:nvPr>
        </p:nvSpPr>
        <p:spPr>
          <a:xfrm>
            <a:off x="539552" y="2465295"/>
            <a:ext cx="2876156" cy="3711669"/>
          </a:xfrm>
        </p:spPr>
        <p:txBody>
          <a:bodyPr>
            <a:normAutofit/>
          </a:bodyPr>
          <a:lstStyle/>
          <a:p>
            <a:r>
              <a:rPr lang="es-MX" sz="2400" dirty="0" smtClean="0">
                <a:ea typeface="Times New Roman" pitchFamily="18" charset="0"/>
              </a:rPr>
              <a:t>Con la percepción animista el hacer arquitectónico tiene el mismo sentido ritual. </a:t>
            </a:r>
          </a:p>
          <a:p>
            <a:endParaRPr lang="es-MX" sz="2400" dirty="0"/>
          </a:p>
        </p:txBody>
      </p:sp>
      <p:pic>
        <p:nvPicPr>
          <p:cNvPr id="5" name="Picture 2" descr="C:\Users\S@khi\Pictures\Piramide-azteca--Mexico-26928.jpg"/>
          <p:cNvPicPr>
            <a:picLocks noChangeAspect="1" noChangeArrowheads="1"/>
          </p:cNvPicPr>
          <p:nvPr/>
        </p:nvPicPr>
        <p:blipFill>
          <a:blip r:embed="rId3" cstate="print"/>
          <a:srcRect/>
          <a:stretch>
            <a:fillRect/>
          </a:stretch>
        </p:blipFill>
        <p:spPr bwMode="auto">
          <a:xfrm>
            <a:off x="3346201" y="2349500"/>
            <a:ext cx="5402263" cy="40322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5" name="Rectangle 1"/>
          <p:cNvSpPr>
            <a:spLocks noGrp="1" noChangeArrowheads="1"/>
          </p:cNvSpPr>
          <p:nvPr>
            <p:ph type="body" sz="half" idx="2"/>
          </p:nvPr>
        </p:nvSpPr>
        <p:spPr bwMode="auto">
          <a:xfrm>
            <a:off x="467544" y="2243638"/>
            <a:ext cx="2876156" cy="4154984"/>
          </a:xfrm>
          <a:prstGeom prst="rect">
            <a:avLst/>
          </a:prstGeom>
          <a:noFill/>
          <a:ln w="9525">
            <a:noFill/>
            <a:miter lim="800000"/>
            <a:headEnd/>
            <a:tailEnd/>
          </a:ln>
        </p:spPr>
        <p:txBody>
          <a:bodyPr wrap="square" anchor="ctr">
            <a:spAutoFit/>
          </a:bodyPr>
          <a:lstStyle/>
          <a:p>
            <a:r>
              <a:rPr lang="es-MX" sz="2400" dirty="0">
                <a:ea typeface="Times New Roman" pitchFamily="18" charset="0"/>
              </a:rPr>
              <a:t>Al surgir la teoría nacen los principios arquitectónicos basados en las relaciones numéricas que aseguran la norma de belleza, dando paso a la arquitectura como la conocemos en nuestros días.</a:t>
            </a:r>
          </a:p>
        </p:txBody>
      </p:sp>
      <p:sp>
        <p:nvSpPr>
          <p:cNvPr id="27650" name="AutoShape 2" descr="data:image/jpeg;base64,/9j/4AAQSkZJRgABAQAAAQABAAD/2wCEAAkGBxQTEhUUExQVFRUWGBoYGRgWFxgcFBoYGhcaHxsZGhoZHCggGBwlHBkYITEiJSorLi4uHB8zODMsNygtLisBCgoKDg0OGBAQGiwcHBwsLCwsLCwsLCwsLCwsLCwsLCwsLCwsLDIsNywsLCs3LCwsLCssLCssKysrKysrKysrK//AABEIAJcA+wMBIgACEQEDEQH/xAAbAAABBQEBAAAAAAAAAAAAAAAFAAIDBAYBB//EAFYQAAEDAgMEBAcJCQ0HBQAAAAECAxEABBIhMQUGE0EUIlFhIyQyQnGBkTM0UlNicnOhsRVDY5Sys8HR1AcWJUR0goOSk8LS4fA1VGSio9PxF4Skw8T/xAAXAQEBAQEAAAAAAAAAAAAAAAAAAQID/8QAHhEBAQEAAgMBAQEAAAAAAAAAAAEREiECMUGBcWH/2gAMAwEAAhEDEQA/APXLRUoT6BPsFSiqjCoQB8kadsCsXf7tPr2kp9pAbBctjxsSZwNBzipwiCrGFIEd0+aJ1xG/JrtYretN30loW8cRagUkuqCEobSS4nBICiSRmqQQYlMZ37J65dJQLptDic1NuWsOpSdCRx4IPwhl31MGlVSoOu1vIyumef8AFVer7/Sbt73/AHlj8VX+0VAYqrVQMXg1uLc/+2c/aaiLV18bb/2DgP5+t+AI05ROlC+Hd/G2/wDYuf8AernDuvjbefoXP+9WtBOeYqwk5UGS3dc3bf8AF3D/APoFSJYuzEXFvpp0Zzt/lNZ8oC1IUM6Pd/HsdnvZzt/lNQbSvHGs3Lu1aByGNlUk9w6QCawDdKsRf71ONqCEvIeXn1G7NziaaYFXIVy7KzO3N5toKwlxttgHCltK3OA4VLVAWpIeJgRoSRnnQeu0q8/O9922E8dDbYUPL4Lhb8mc1l0AnI5D1UVstvOOEBN1ZSoSEqbdQojtAU6CfUKDVV2hSxd8lWx/muf4jUfj/wDwZ05vdvbQGaVCEqvuabU+hx0fVwzT+JeT7lax9M7P5mmApSoZxbv4m2/GHP2elxrr4m3/ABhz9npkBKa7Q1T138Tb/jDn7PSD118Sx+MOfs9MBKlQ0v3fxLH4w5+z0i9d8mbf8Yc/Z6AlSoDtO5vUtEoZYnKcL6yoDEMRAUxE4Z9mh0qzu0+6tgKdBkklJUIUUEAgqjnJI7xB50BWlSpUFRhJ4aTPIfYKVctZwJjTCPsFdmusAnaB8csxzi4P/Iiim0dmNvBIWM0mUKSSlxB7UKGafVrQXaJP3QssjHCujI5HwGvqJij4cPM+ypZoFm6ethDuK4bGfFSPCpGXujaR1uZxo9aedFLG5Q4hK21JWhQlKkkEKB5gjWmE0K2naoaUp5t5FsomVFRAYcMffUEgKMDykkK7+VLAbfqAVlkb/MmEOgpczgI6yF5DNpZCQv0a1Ff73OjNFtwkHLiXKwjOCckqw4oy84a5c6Toa8Ux95KElS1BCQJKlEBI9JOVYfpl5cCUrXhIOTTZgg6RiKMOXPiLFTndxc8ZwpQU9bi3CytxAA+RgCdfjDVBS53xtkkBKlOKIBSlCTKgTAw4oxAwc0zVO63reASeEi3CtOOqHFZ6BBKY5mU4z3VFZ7PCk+LBxySDjno7BIHlS2kLdB15z20U2duw2jrLCVEiFJQnA0e2Ug4nR241KqUAGNoPXK8KXXnsCsKuCgpQDzBfXw0ZHzQgkd9PRuA65q6i3SoQsN4nHlpmTjclCZknzFa1vYwpCUgAAAAAQAOwAaVzims4BGzN1WWUBCVOYASQlKghOYjRoJnIDWdBTr3ZzLSWkNNIQlbyMQQkDFEkYjEqz7aMqXp3zQnbb8FhXLjNjnzxDl6amCU7AYBJbRwSTJLJLc5R1gnJXrFA77c2RCC04kkYg6jApUc8bEJn5yDrWqDh7qRfPdNXjRhW9k3Nv7mq4aSOQh9kdbzcGFScu1s+irdnvHdYikBm4IMFKVYHgO9JAUf7NPprYuEgg93tqvc2jbycLraHAOSkg+ydKcaAlrvuwVBDqHWXDohaDiOUkwnrR3xR+y2g08JZcQ4PkKBjuMaGhFzsJChCXHEpJkpKg42e4oeChExpFAbndE5KCW3FJgJU2pTLiQJnCFcRHPQFIpxo3ppRXni3rxjR10JAMB1BIgTmVpDgOXzPTV3Z2+D51YQ+iQMdsvFAOhKElcGflVLMG3rkVmrTfa2XkSpBGoWnyc9FYScP86KN218hxOJtaXE/CSoKHokGkmi3XIqLiEV3iej9NXjR1/yT6DQzdFeKytj2so9Pkir7zhwq5QKH7rAiytgcjwkfkipgMUq4K7UEFrmhPzRPsFYnZ+3Xl7TeaU6AylwoSiEkqUGkKw64gOso4s/JittZjqJ70j7BSc1z5zW4MHvRvCpjaDBKAUpDiI1WUL4JLklQSEDITBjCZIEwQ2jvHcJf4LbDaeohZW68gnr4ohvEnFGDM4/UaJ3vv2309wudfn20+2fqrH7/AGwG0payC2OIPBR1mxCsRQrXBBJ4eeZBEaVb6EhuL51RS4vAnKOC6wokTyONuD6Qr086rM7KdDmPoxkKJDq3UOvKKoEhKVtBGXylcqW4W61lcMFfDSoBSUgpUc/BIJGuWZNVtvbHtW+lIQyXFJxiAFKwp6LixZdUdYZhR0FZgPN7IahTa7a4KFdUpAt0oIzyIbIKtJzmq97ddAC7hq2Xoolp0J4pgCS28CpcACcMKGvkxnFtjc1PRXnFpQzgZWQhsJcJhByUtaIgnklIOnWNTWW6No2622hvCC64eckBonIrnEJIzGXKMqon2fvY/cLcYQ0EuNRjWk8QQrTC3IKuySYB7dKKttIkKcYuH1AlSVOoQqD8lIISk94FCNubn2pXbpKJTxCSNJwtLUB1RJggGP8AQpbL3aQku42uO3iQZShKXUYmUKjhhElIntKsswTnV0bJW1lD+L3H9VP+Ono2uqPe1x/VR2/P9NYReybZbV2tsJWhJcwFKRkE2wVE4eqceWfYRFH7rc+1FupQbnC0SJwjRB1OGmg6rbCj/F3+WeFHP+f2107WVp0W4idcKMgOfl1jrbdi3Uq1lvUpzKYnxbFl8ISTnpqNRRHa+6FsHbYBsQXuxPxSzyFZsGhG2CY8XuB6Up7O5fpqjtPaJJZPAfEOp80dio87nP20C2Pukwtx2Uky2yfJAhSkqKoBRlMpyOelVL3dO36UtARCQq3EgpzxJeJBEZZBNBufurP3h/8AqD/FXF7WTzZf9TZ/XWS2PuRbqtWlKK5U0lXmZSgTHVy17aG7L3SZKGJK81Mg9YHFjZxmQU9pH1UG9+7aI9yuMvwKq63ttB0afH9Cv9VYy/3FS3wktPXAS46AshxKYSczklImQI9XOmWG7QdfILzoHAQrwahGbrqYHV7Ejl209+xtvu238W/62V/Xl3U1G3Wj5j4+dbvD+7WPud3cFyWw/cYQ2wQVLES5cLbVlh1w5gxrV/Yu7vEZOJ+48paIxg5JcWBEpP8AoCrINJ922zoHT/QPz6+pVO+VZOHE4yomfKNs7ikdiwjEKxy9mrLGVw/ilYEuQrq3SGwQYyEKJ11ii28m75at1LTcXEpKI64GriQcwNc6uCxeWdusQF3AjQOW7jqR/aNFQj5KhQe42WMUjiFU+6Mt3DTpyHmuIXOeUByr7GwlOPhPSnx1XcgsHyHEJBPVAmD2ZUtp7BLJB6Q+RgeJxOYU9VomSQkxGuh00qYKuzdp3SR1FvnCkdV+1fTnmMsSVhyR8FaPVRDZ+972PA7aPK1lSGXkCAJmFoKZPcs+iubP3XJXcA3VzCHEpEqGnBbVll2rIyjSs5vBst1t13BdXQSlQEByATgtzJgfL1pg2qt7Wl2ynEtvJOMNBLjS0HiKMAGRoCczB7Naubn3YctGSElOFIQQSDmgQSCNRTdm2CDZpQUJUlTeJQVmFKUkFRVimesZ9Jqxu+wE2rASAkBtEBIgeQOVQFKVcFdrNENp7mj5o+wVBY7RbfQpbSgpKVqQSPhIUUqHtFcLSlsYUqKCUQFgAlJgZgHKaH7ubsN2aneEpWBzAeGYKEqSkJxJgSCQBOcZCqK11tJkXzSFOIBDL4zMdbFbqInyZCRiidNYykZvKpu9Ns2lgXDfFK/CEoYPglZheE4tZ6oIyOdO2zuu09tFkuFZShDz/DhOHiYmU6xMZBWRyKR2web17M4XBfa8xZQpKi8oeFwpStIS4CVhWWokLVWwMf8A3MWMQe4LLik5FhCeGyUn4JknGORJg6QnUWf3p7KcLQSy0gqURw1dV2QnycJUCkgwTkZy5GaGhb44oCFTxsCEqF0lIJSkJSVcaEJk6ek1Nt7cbE5bhFwsOLRhcKlLVxFNIxBWIqxIkkyQTHVI51P4Df8A6ebP1DAB9J/X3/XUFjuLZEueDBhRTkchkMsuefcaq7TWpKmwjiIWklDrKlvLMuYeGtGBYK0BSSmR8POINVL159GeElRUEpk3iQpaoABUV4Uieen2VdBm43CskoUpLJxJBUOsdUiRqQOXMintbg2RSnwShkPOM6ZzBM6651JebEDVq4VOvKWhlRKg85BUlsyQJyE51InYuO2GB10OFnqq4q8llHVJz0Bg0A+9/c/tMg2FNqMjGDiVoeSjBExOXPUaio3ujZtmLq34cRDqVq6OrPKc5b9CpTn5RqmzdPLbSoocBkyEm+UQdIBSnOCFDEMj2Vod1dmLdQtb63AFqKUBLrsBCRhKoX1gSqTB0yqe0K23FsocAbEFQOSs4wJ1MyDl3ZHvFPH7nOz0owBohInILMiT268qo2O7qzx0tOuNpYfwoaLjgaKMDSoJSQpMEqggwJzSdBSVcvouFsvFbairE2hbtyVKQUj3PghUwoLzgHTIVFF9mbgWJaSrAVFaUkqSogKyBkAKIAnPI1W2tubaNu2oSlaZejyzmOGs+mRAOXYO2qK7tSXWW1rcSlWIkpcug4UoSBgbbcbBWoqKPJ0AOlV949013D1u44tTaXFcINrWtxxEoUoOYscBcpAhOWSc1RFQaNncKzTMcdOREJfdCY9RqszuJbY1JJuIbKQ2OO7CYQNOuSdecdw5mfeFDlvw3EuOqbBKXcTywEzGFcpQpWuRAHOqF5frbSpQDk8odu0lSjCUiV2wTJOEZ91a+i+f3PrZUHi3eRBE3LxwkaEdbWoNk7hsqQhxb96pwphSjcPIUoSSAoE4gBOhots/ZrnCRxnni5h68OmJ7sgDHoFVd17FTtmw5x3ZU2kwlYCJImUiMvRpUwVL3clpBSpNxeBSlIQVcZxasOLSQZAz1JgTpVlO4bQOVzeJGsC4UBn6PX7aCNbReA4bxUXGVlKibh7Mp8lUJtlJTKSDkcgaJ7vcW5dcPGeS00MEh3FLuSoGNlJGFKhPeodlQQXO5LanOD0i7SjCVmHCUklYyMoKeUx6++ro3KTGFV5drHMKcSQc5zBRnT+hKN8WRcv9W3S5qjF1nVJ14cxKNO2qG2Vv2jyAp99ba0wkqcbTLoKiU9VknNEEQPNVNUT7O3WQsFzpNwCFLRktB0VB+9jMkAkdo5xS2luyEIW70i4Km0LUnE4hIkJ5qwdWYgnsoQ9tF8AJZW6HHDCAHkGVqk547cSBmowdAYo5tnZ7zds64q7fUpDK1FJ4XDKgg/gpKZ5GtQTo3PAUT0m4lRk9dOZ0k9XWAB6AKGbwbktBh91T9yopZcVBWmJSgkEDBrIB9QqbeVp+3S24Li4W3iwuSttISD5KyoMkgYoGnOgqtvlYfbUtboHUS2HyFLC20wgQyMRUtRSCY1A76zdG+tlxaIPYyD2fex31JsQjozPZwm/R5A50CvN3VrswhbywtKEqIxFTJUjMJKcpTKQMjymozsEq2T0dtKFKdQlUGEtgqKFGAcWEDvmsjXA9ldoDuXspy2t1NuBIJdcWEpM4UrM4SYAJBnQARFHqCCzPg0fNH2CpjVawIwJj4I+wVOVitWAI+om/bEiOjOmOYJdZknuIAHqNQ72AltqI9825z7A8k/orrknaKTy6Ir28dOv1e2rO14llJ5voy7xiP6K0AG0ThbcMCens/WtoCfVRvaR8atR9Mf8Ap/50Mv2wWnP5ayrLueaojtD33ajue/IFXxEW8til3gZlC0vDA4kDiIlKsWEqBGYEGQQRQq/vSkIafwhzpLWFbeTbpxiRmSUr0JQfSJFFd4HIdshnnc8u5h05+wUzbjWK3UlRxAvtp0KSkKfQIGhynygfXQW95vedz9A7+bVV2yTDaBHmpEeqs7tx1xi0uUPEuNll0IeiVCWyAl2BmexftjU6VKQAAOUfVQA92nMdvaLKQMSFLEqgpxSck+drHdRPdwwymZJ6/p90VQzd6AxYpJQCWRAKSVe5pkpIyTqJmrmyLttq3C1qShAU7iUcgPCK/wBAU+CPd8yu85HpRjv8C1QzaVwHbx9tttD0W7aVYyOC0oOPqHEIlWKCCEpzy1GtM2K24+q6hRZZVcKKoBTcLPDbEGYLSSMsuscoKaJ2CEoubltAwJQwwkAHDAxXByVy1mTWcAnZ1m8xcNOBarzFbKJxqAKRiayZyAKc9FEGNVHQFbnaDbzltgOYuIUkghaSGXMlpOaTprrTw+Bd2ucg2zoSdTkpiVYtFSI0A59tRby2SHHrQxCw6YcTk4kcF3RXpJMGR3VMF/eZEtAfCdYT6jcIqnvUodHuDMniNk9YnRTWoOSNBkNdedDt4rx9pttLxC0dItzxkCOqHklQcb83ITiTIPYmKtb0PIcs7paFIWmEkFvOQOGesQSFGOY5QOVBqLgZHSg25LeGwtRnPBRrr5NF3XRB0odupAs7YTPgW/yRSClsxqC6SU9e+JGMmDCEpgR50JMT391W9itw7dz/ALwIns6OxTNlO9RWah4y7OEDMY1a9ie/uFSbJcHFuuXhkz+Ls0wMZP8ACDndat8u1539VN2y1iubPOMLi1ZfQuD9NJhQ+6Dxn+Ks5f01xT7x8G7tk5eS8r2JSP71WSiO6EcGZHjHNWMweJ53Id3LSlvb7yuectqHtgfpqvfENtsEBCfG0+RMddSgTn52ZnvqbfRUWT4T8DL0lSaCTenqobHbc2w9j6CfqFUbw9W6J06XbawOVmaIbfZxFgK5voPrTiV+ihO0leCvTyFwyo5diLU+vSg021PcXfo1/kmmbH97s/RN/kimbdew275mIacM9nUOdSbJHgGu5tH5ArNFulXJrtQVLJIwJn4I+wVYCap23kJ+aPsFTrVNdM0AB/tPTS0+1/L7DT9v4uNZRobjrfNDDx+2KamfumezogH/AFzVnaUl61HY4s+xlc/bV+AddDwT8z77Rrpk61mKvX/vu19D/wCQiqG0Fxb3B7LkEekOt1d2j79tcvMf+xvSpA7a7WJ605w6o6fgXP10zap8AsknJ5HlEECH24gpySPrHOpdoODpNqmfjVR81vX/AJqp7fXhtHlCJSsKyTh0cQfX87n6qvwXt5felz9A7+bVUD1su2xFkFbOcs+cjvaPMcyj+r2GbegeJ3Q/AO/m1VQ2xtVx23fXbYUtpbcJeUMlQgmGh5/Zj8n00Eey9rIDFolopecUwkJQhYkwhIJMSEpByJOnIE0/dKxK08R1RWtDruFJ9zbIcUDgHM/KV1vRXLHZJtw2bZMLKAXEqkocKUgdZRJ4bkZBWcgAHIVPuY+C0sdYLS+9iQuMaCpxSwlUZZhQI7qgtbBBKrk8hcKj+oj9NKwSel3ZzySwn2JWcp59f7KdsP8AjPb0hf2IM1GyqFXnknrJ1BI97oyOHOPRUm2Blwg9NtDJngvzMc+BrGU5cqftZrw9oJ++mPUy5Ubw8Ys1BMJDTqcpAHVbgAHOIB1qbayzx7QmBDqvX4FdO8DtuWwJYB04zZ9YxEH2iaDb0bJCWb11CltqwLJAILS4aGRRECcs/KnOYgUQ3guiHrJGuO4Inshh0/3a7vGItb44c+G7PUImGB5x8vKOsOyOVUTfdJSARcp4KtAsElhRziFnNJPYqPXVnd8RaW/0TZ/5BVlbgUjTIjMHnl2c6A7Ds3EW7KrdcAtNqLTklo9QThV5TZPaJHyedOxJsFg8FJUcUvumScJEuORHwiNAO/uq5swjpF4mc+I2fQCw3+o0L2JthBQy2vCh0uqIQ5ilRlcqaVADkScx2GQMqv7OJF1d9p4JnPOG4/RTuh7LY6c9/J2I9blxTLu2m+YI81l8+0sin2j3jr/0Nv8AWu4rgcUdoYcoTa4gc9VvQefyBU7FHboJt2CCn32xmlOER0gA5HnH11Y31MWT5y0R6fdEVFvFiLDOaj41bk44xe+Uaxprl3RU+9ZPRVDWVtafTt1q7gl237ra8yXjHf4Fz/M0E2kwRbbTPW93BzB5NW+ae7LlRnaycT9r8lbh9jSv8VA7kE221fpnT3jDbs/VkTWRpd5Exa3J/AO6/RqqzspMMtD5CfyR/wCPUap7zOeJ3WnuL35tVXrD3NIOoSBl6PrrNgnrorgM1zEez7Kgr2Q6ie3CPsFSOnu/XXLM9RPZhH2CuKVNdYAKf9pn+Rp/PqqfaDwF3aIOpD6h/NQkf3hUKT/CSv5Ij8+upLtkG+tydUsXBHrXbigG7YcAsbxStA6on0cRNEdopHT7XODw7jKdfcpkd0/XQnboH3OvySYCnjlrkQaL7QQDfWyuYZuY9arek9hu0B47a5aNvn81r7aF77PpRs+5Di4UrHhC1hSlHGDhTA0y0jLnVi82gXb1tFrhWttp4KWqeEgqcZnMeWoYSCkHI4ZiqlzsltuwvV+6OKQ/icwkKVGIxB0AOZCYGZpRZ3js3HrW5XcdVPBcKWQchCCQXVDy1dw6o79QV3oMWd1PxDv5tUUze6OhXU6Flz60mub4+87gDVTZSP50JH20F15xIdbRlJSuM4MJwgnDzGevL10MtNm8TE6g4HkOvJSuJlOPyFpnrI7pkcoNFnsXGT5UBK5jDhmUxinrTrEZazyqHYScnO55zTTX9dS9Clu5tIEvMrAQ+HXFFEmFJkdZskDGM8yNDka7sq5BVfkgdS4IGeHIWzGeLzddeVTW+z0OtuBYzS+4UqTIWlQVkpKh5J/8aUF2bdcMXTVxJDjy0pfhOFxZQlIQoGUtuGIAV1VEiNYrIO3CpftImId5z97HPn6a7tVHjFpllxF6dgZXT71sJuLXPIFxOg+L7suXKn7Q93t+yXPzZqaKu3GibmygDJ1avYw4PbnS26km1vhBHg3c8WKfAchJwfN9fOp9orBurZJGfhV/1UAf3qhvWpt70fCDoHg8GXCA1++c+uPRypouWqwbZKzGbQUSfmUzYnvRk/gW/wAgUyzjoKJ06Mmef3oVJskeKM9zKPzYptA3ZNul+ztsSSpKwFGAPOClTJzTmRBTnpUNq07b3L6UBVwjhsKIKhxkyXQAnIBYASNet3mr+xWwi2s0wgeDbjEYI8ET1O1Xd2TUlqrx25H4G3/KuKaK2yb1t27uShUgNW4IghSSFXEhSTmlWmR7RTmGIv3iBIFswPa7cH9FQq2el29uDiUhxLNuErQYWmVP9spUO4gjuqrs+5dau7kvgupCWG+I0gwkDiK6zYJI90kqTkB2U0XdrM+LtgiDx7cmDi/jTfnGpd6QOjkdrrPrl9qorlSF2jSmygtl23KS3JRBumzInP8AzqzvG2OEmeb9sP8A5Lda0MvFnpds3GqHlTy6oQPb1vqoXcoHRNpK5lb+pA+9JH2D/XIy+ib1owOqw6Z7JW1Q26biy2gTzNyfYg1m0E950xZ3UfEO/m1USbTAGnfGk0P3m96XP0Lv5CqJ00NinUqVQVmM0I+aJ9grq0xTrQdRPzR9gqUityjONI/hFZ5C1bHtec/VSUZ2ikfBtVHvlbyQZ5aIH10GTsi6G0XFJfSjC1KlqC1laXHHcCS2VJAwwRr5ojU0IXtu4ccU60TxVtQ0kIYKS0IKXFHjnBiUqYVBOYAJSaugxeugbNvipYR1rnrK+cRz5nSKsvFy5umStLjDRaeIGLC8tOJmQuJwJOWQIVkZjSsVsLd66DbwfLqlOBSYcS07hK0niuIi4AQTi1OeWgrWLfu1OocklSErRHRk4YWUEz41r1BGfbSAow0lF8htCQhDdoQAkQlILyQAAPmGu7XQroF0FFRPCf8ALUlRAwrgSOQ5DUULQ/dB5TxAxltLZHRcsIUpU5XczKzzjKuE3CmnGeqEOBwKKbWFS5OIiLuJ60zHtq0Ft8FeIXEc2iB68uXpqxvMmWSk+c40n2vIFArly4eZLSoKFJwz0UhUdud1rl2U++uLl1IB0C0K6tsZlC0qH8aPNMGg0byfDoyGSHM8BJElGipgT2RnHKDUW72txnlx1x3CEn9NA1bTupBgTBTHRXIkwTl0rMZZHvNMtr64axxJ4jhUQbNyAVACBFxp1eZ9dZo02xPJd+mc/KqnZBK7a5kBSS4/IUjGMlKGaBmvMaUHttpXDYWACQpSnDNm7qpRkDxjMfXTLF99tpSMMpWpxSsVm7MuKJUMrgGMzyrNgt7SKrN23KlLctw4YOFSnWgW1A4oBK2wIMnMQZnkauXAp62KSFJPEIIIII4eoIyIzrN3d9dLW2s5FpRWnDZPQSUFMKBuOxR7Kyu03toN3bRYbUAVYghDJQ1MeFVw1OkkwIIBAOLLOoPRtoE9PtR5vCuFH0yyB+Ufqq022lSbhPapYV1lHPAB5whPoEismjblw4tD6esUpW3lY3EQpSCQRxpCwURB0zyqYbZu04hEhUn3ldGJyy8PpHKmA6hX8GA/8J/9NJTuDZ2IkjDazI1EMzWbsr666NwCCUhvhSbK4xYcJTObwEx3Unb65Wyq2IOFTRanoVwFYSgpmS7hmJ1plGrspDNqMx1UAwjEPcuZ8z0+rnXLY+PP9vAt/wA5c1mxtq5JT1DCfJixuhyiDDuYz+qoxta5S8p7AcSkIbKehXeEJQVqBkEmfCH2aUGm2f77ujlOFgeoBZz9ppbGXL14QdH0jLtFuz+us7b7UuUrcdKQVOhAPid9kEAgeae80tnbTeZU8S2pSnnOKQLa9GHwaEYR4FU5Ngz31cFnbNilNmh5tTjSwplR4gjGeO3m+2kAEzElOFUDWp9v7SUlDaH0cNRuLaFplTKj0lvztUaTCo9JobtG7ddtywEFIhICixfKMoUFc2ZJy7al2rtF19CUKbgBxtZHR7xQIQsKwlJY0MR66YD6HSq+wxkm2Bn57pHb+D+uqFyIsb89vSj2DRQP2UBtnLhq4U6zASptKFMqtb0p6pWoYVlsFuSoiIIyOVRM7YfcYcYWlLKnw91F212XAF4sRTCRjAxZGOzKg229KgLO5P4F360Giijma873k2ldv2T0AIDcpfQG3G3cMTKeKR1SkzW52UlwNIDslwJ6xVGKflEZFXbAqC3SpUqCC1Mtp+aPsFcxkUy2c6iR8kfYKkJnnXSDzXa7t1dXi2knC2pPDebbQA+lDS3C2rG8CjrYgZHwojmL7OwVtthCGX+r2jZ5JPaSWQSaLbr7Zdu0IexNJbXjHBwKDqSlUBJUVZqGQUAkZ1oaSDBubKd5Wzx/o9nf4RVK42O+SfFV59rFgY+sdlek0qt8R5qNhuRnbKk6eL2PZzAVXE7Gd16IrSY6PZ65Ze6+mvSFoEaRTAkTU4Dz9GxF87c9x6LaA+uHKYnYrmhtOYjxa0iO2ONrl9dehKTTRThBgRsBZnxUTMpm0tpy0zD450797ywAE2wSBllaW8EDT7/lXoTcdpqUD2U4weeK3fWQPFk/ibH1eMVz97rhHWtkDQ+82NdP951r0XEIinJcmeymf4POlbAc16Okkmc7Rn253FANqsuC7baNu1CSBhNu2HFBwQVIb45xgGMxphM6V7I6O3SmBKSfsNSyDzi93ZdKitDYxwrq9GQGnMgBxALnPQQdRU9tsN1SBjt0JJABSbRogaZCLqCJmvQlJArqYPppkHn373lwIZSDqfFEa+q6zzk04bFdGjQk8+itzGWXvrTWvQsQ0pcQdtT8GBb2I5BPBEnP3qn9F16/XXTsp3I8EA6CLXl2z0ufVW84g7aXEFPwYQ2Tg1aB5jxRzLL+Wa1EWns/Bqgcuiv55D/i69BUumjMZzlVHnku8m3JnnZXX6LrvqEl8GOGvt953f7T3V6WV0kr7KnY89a40+5KHbitLkCPQbr1V1+zWrCFMBUHEMVm8SFjRQxXeRGs616CVinU2jyLbdtc2yBw5Um4UWnOOgoAQYUfCLuFEkYcIxkwDAnIV6dsu8LrKHSCkrTijOM/SAfb3VcWUkZgEcxTppoaJrikE9lSUpqaKNt5Cfmj7BU3D50qVdBA3aoSorShIUrVQSAo+kjXQVLSpVYFSpUqoVKKVKg4tM00o7KVKgSURUyUT9dKlU8rg6pk04NVylWLaHuNzTOD9UUqVTlR1bUmRXQ3n3VylU5XB1SDTAz/AJUqVJ5UOLeuetc4R7f9TNKlV5Ud4WvfTwmlSpQxLZHOupQaVKloWD7ZrqE9tKlTehzBTgKVKs6Oc6cBSp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7652" name="Picture 4" descr="http://sunnymolina.files.wordpress.com/2008/01/phi.jpg"/>
          <p:cNvPicPr>
            <a:picLocks noChangeAspect="1" noChangeArrowheads="1"/>
          </p:cNvPicPr>
          <p:nvPr/>
        </p:nvPicPr>
        <p:blipFill>
          <a:blip r:embed="rId2" cstate="print"/>
          <a:srcRect/>
          <a:stretch>
            <a:fillRect/>
          </a:stretch>
        </p:blipFill>
        <p:spPr bwMode="auto">
          <a:xfrm>
            <a:off x="3491880" y="2132856"/>
            <a:ext cx="2736304" cy="2549352"/>
          </a:xfrm>
          <a:prstGeom prst="rect">
            <a:avLst/>
          </a:prstGeom>
          <a:noFill/>
        </p:spPr>
      </p:pic>
      <p:pic>
        <p:nvPicPr>
          <p:cNvPr id="8" name="Imagen 40" descr="Sección áurea"/>
          <p:cNvPicPr>
            <a:picLocks noChangeAspect="1" noChangeArrowheads="1"/>
          </p:cNvPicPr>
          <p:nvPr/>
        </p:nvPicPr>
        <p:blipFill>
          <a:blip r:embed="rId3" cstate="print"/>
          <a:srcRect/>
          <a:stretch>
            <a:fillRect/>
          </a:stretch>
        </p:blipFill>
        <p:spPr bwMode="auto">
          <a:xfrm>
            <a:off x="6384589" y="2708920"/>
            <a:ext cx="2219859" cy="1412776"/>
          </a:xfrm>
          <a:prstGeom prst="rect">
            <a:avLst/>
          </a:prstGeom>
          <a:noFill/>
          <a:ln w="9525">
            <a:noFill/>
            <a:miter lim="800000"/>
            <a:headEnd/>
            <a:tailEnd/>
          </a:ln>
        </p:spPr>
      </p:pic>
      <p:pic>
        <p:nvPicPr>
          <p:cNvPr id="27654" name="Picture 6" descr="https://encrypted-tbn0.gstatic.com/images?q=tbn:ANd9GcQhvitRejfbt3AQ0T4JyFjJhBKApYijC7tf1QetHfF3yWBMRhOJ"/>
          <p:cNvPicPr>
            <a:picLocks noChangeAspect="1" noChangeArrowheads="1"/>
          </p:cNvPicPr>
          <p:nvPr/>
        </p:nvPicPr>
        <p:blipFill>
          <a:blip r:embed="rId4" cstate="print"/>
          <a:srcRect/>
          <a:stretch>
            <a:fillRect/>
          </a:stretch>
        </p:blipFill>
        <p:spPr bwMode="auto">
          <a:xfrm>
            <a:off x="5220072" y="4653136"/>
            <a:ext cx="3469941" cy="208749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http://upload.wikimedia.org/wikipedia/commons/thumb/5/53/Schema_Saeulenordnungen.jpg/380px-Schema_Saeulenordnungen.jpg"/>
          <p:cNvPicPr>
            <a:picLocks noChangeAspect="1" noChangeArrowheads="1"/>
          </p:cNvPicPr>
          <p:nvPr/>
        </p:nvPicPr>
        <p:blipFill>
          <a:blip r:embed="rId2" cstate="print"/>
          <a:srcRect/>
          <a:stretch>
            <a:fillRect/>
          </a:stretch>
        </p:blipFill>
        <p:spPr bwMode="auto">
          <a:xfrm>
            <a:off x="251520" y="260648"/>
            <a:ext cx="4836194" cy="2952328"/>
          </a:xfrm>
          <a:prstGeom prst="rect">
            <a:avLst/>
          </a:prstGeom>
          <a:noFill/>
          <a:ln w="9525">
            <a:noFill/>
            <a:miter lim="800000"/>
            <a:headEnd/>
            <a:tailEnd/>
          </a:ln>
        </p:spPr>
      </p:pic>
      <p:pic>
        <p:nvPicPr>
          <p:cNvPr id="30722" name="Picture 2" descr="http://pequenoldn.librodenotas.com/images/1643.jpg"/>
          <p:cNvPicPr>
            <a:picLocks noChangeAspect="1" noChangeArrowheads="1"/>
          </p:cNvPicPr>
          <p:nvPr/>
        </p:nvPicPr>
        <p:blipFill>
          <a:blip r:embed="rId3" cstate="print"/>
          <a:srcRect/>
          <a:stretch>
            <a:fillRect/>
          </a:stretch>
        </p:blipFill>
        <p:spPr bwMode="auto">
          <a:xfrm>
            <a:off x="5652120" y="260648"/>
            <a:ext cx="3171825" cy="5467351"/>
          </a:xfrm>
          <a:prstGeom prst="rect">
            <a:avLst/>
          </a:prstGeom>
          <a:noFill/>
        </p:spPr>
      </p:pic>
      <p:pic>
        <p:nvPicPr>
          <p:cNvPr id="7" name="Imagen 46" descr="http://images.arq.com.mx/noticias/articulos/3735-1.jpg"/>
          <p:cNvPicPr>
            <a:picLocks noChangeAspect="1" noChangeArrowheads="1"/>
          </p:cNvPicPr>
          <p:nvPr/>
        </p:nvPicPr>
        <p:blipFill>
          <a:blip r:embed="rId4" cstate="print"/>
          <a:srcRect/>
          <a:stretch>
            <a:fillRect/>
          </a:stretch>
        </p:blipFill>
        <p:spPr bwMode="auto">
          <a:xfrm>
            <a:off x="2841920" y="4293096"/>
            <a:ext cx="3425927" cy="2348880"/>
          </a:xfrm>
          <a:prstGeom prst="rect">
            <a:avLst/>
          </a:prstGeom>
          <a:noFill/>
          <a:ln w="9525">
            <a:noFill/>
            <a:miter lim="800000"/>
            <a:headEnd/>
            <a:tailEnd/>
          </a:ln>
        </p:spPr>
      </p:pic>
      <p:pic>
        <p:nvPicPr>
          <p:cNvPr id="30724" name="Picture 4" descr="http://noticias.arq.com.mx/eyecatcher/590x590/15904-4.gif"/>
          <p:cNvPicPr>
            <a:picLocks noChangeAspect="1" noChangeArrowheads="1"/>
          </p:cNvPicPr>
          <p:nvPr/>
        </p:nvPicPr>
        <p:blipFill>
          <a:blip r:embed="rId5" cstate="print"/>
          <a:srcRect/>
          <a:stretch>
            <a:fillRect/>
          </a:stretch>
        </p:blipFill>
        <p:spPr bwMode="auto">
          <a:xfrm>
            <a:off x="395536" y="3068960"/>
            <a:ext cx="2599334" cy="346186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2.2 La actividad humana</a:t>
            </a:r>
            <a:endParaRPr lang="es-MX" dirty="0"/>
          </a:p>
        </p:txBody>
      </p:sp>
      <p:sp>
        <p:nvSpPr>
          <p:cNvPr id="8" name="7 Marcador de texto"/>
          <p:cNvSpPr>
            <a:spLocks noGrp="1"/>
          </p:cNvSpPr>
          <p:nvPr>
            <p:ph type="body" idx="1"/>
          </p:nvPr>
        </p:nvSpPr>
        <p:spPr/>
        <p:txBody>
          <a:bodyPr/>
          <a:lstStyle/>
          <a:p>
            <a:endParaRPr lang="es-MX"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5" name="4 Marcador de contenido"/>
          <p:cNvSpPr>
            <a:spLocks noGrp="1"/>
          </p:cNvSpPr>
          <p:nvPr>
            <p:ph idx="1"/>
          </p:nvPr>
        </p:nvSpPr>
        <p:spPr>
          <a:xfrm>
            <a:off x="960120" y="2190749"/>
            <a:ext cx="7221474" cy="1454275"/>
          </a:xfrm>
        </p:spPr>
        <p:txBody>
          <a:bodyPr>
            <a:noAutofit/>
          </a:bodyPr>
          <a:lstStyle/>
          <a:p>
            <a:r>
              <a:rPr lang="es-MX" sz="2400" dirty="0" smtClean="0"/>
              <a:t>Dentro de la actividad humana podemos englobar las diferentes acciones o actividades propias del hombre que nacen de sus necesidades y deseos o aspiraciones.  </a:t>
            </a:r>
            <a:br>
              <a:rPr lang="es-MX" sz="2400" dirty="0" smtClean="0"/>
            </a:br>
            <a:r>
              <a:rPr lang="es-MX" sz="2400" dirty="0" smtClean="0"/>
              <a:t/>
            </a:r>
            <a:br>
              <a:rPr lang="es-MX" sz="2400" dirty="0" smtClean="0"/>
            </a:br>
            <a:endParaRPr lang="es-MX" sz="2400" dirty="0"/>
          </a:p>
        </p:txBody>
      </p:sp>
      <p:graphicFrame>
        <p:nvGraphicFramePr>
          <p:cNvPr id="6" name="5 Diagrama"/>
          <p:cNvGraphicFramePr/>
          <p:nvPr/>
        </p:nvGraphicFramePr>
        <p:xfrm>
          <a:off x="683568" y="2893392"/>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960120" y="2190749"/>
            <a:ext cx="7716336" cy="1094235"/>
          </a:xfrm>
        </p:spPr>
        <p:txBody>
          <a:bodyPr>
            <a:normAutofit lnSpcReduction="10000"/>
          </a:bodyPr>
          <a:lstStyle/>
          <a:p>
            <a:r>
              <a:rPr lang="es-MX" sz="2400" dirty="0" smtClean="0"/>
              <a:t>Esta actividad humana tiene dos elementos o eslabones: Orientación y Ejecución.</a:t>
            </a:r>
            <a:br>
              <a:rPr lang="es-MX" sz="2400" dirty="0" smtClean="0"/>
            </a:br>
            <a:endParaRPr lang="es-MX" dirty="0"/>
          </a:p>
        </p:txBody>
      </p:sp>
      <p:graphicFrame>
        <p:nvGraphicFramePr>
          <p:cNvPr id="4" name="3 Diagrama"/>
          <p:cNvGraphicFramePr/>
          <p:nvPr/>
        </p:nvGraphicFramePr>
        <p:xfrm>
          <a:off x="1115616" y="2605360"/>
          <a:ext cx="71041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400" dirty="0" smtClean="0"/>
              <a:t>ORIENTACIÓN</a:t>
            </a:r>
            <a:endParaRPr lang="es-MX" sz="4400" dirty="0"/>
          </a:p>
        </p:txBody>
      </p:sp>
      <p:sp>
        <p:nvSpPr>
          <p:cNvPr id="3" name="2 Marcador de contenido"/>
          <p:cNvSpPr>
            <a:spLocks noGrp="1"/>
          </p:cNvSpPr>
          <p:nvPr>
            <p:ph idx="1"/>
          </p:nvPr>
        </p:nvSpPr>
        <p:spPr>
          <a:xfrm>
            <a:off x="323528" y="2190749"/>
            <a:ext cx="8352928" cy="2678411"/>
          </a:xfrm>
        </p:spPr>
        <p:txBody>
          <a:bodyPr>
            <a:normAutofit/>
          </a:bodyPr>
          <a:lstStyle/>
          <a:p>
            <a:r>
              <a:rPr lang="es-MX" sz="2400" dirty="0" smtClean="0"/>
              <a:t>Incluye </a:t>
            </a:r>
            <a:r>
              <a:rPr lang="es-MX" sz="2400" dirty="0" smtClean="0"/>
              <a:t>las necesidades y deseos o aspiraciones</a:t>
            </a:r>
            <a:r>
              <a:rPr lang="es-MX" sz="2400" dirty="0" smtClean="0"/>
              <a:t>.</a:t>
            </a:r>
          </a:p>
          <a:p>
            <a:r>
              <a:rPr lang="es-MX" sz="2400" dirty="0" smtClean="0"/>
              <a:t>La propia </a:t>
            </a:r>
            <a:r>
              <a:rPr lang="es-MX" sz="2400" dirty="0" smtClean="0"/>
              <a:t>actividad se presenta al sujeto como capaz de satisfacer determinada necesidad. </a:t>
            </a:r>
            <a:endParaRPr lang="es-MX" sz="2400" dirty="0" smtClean="0"/>
          </a:p>
          <a:p>
            <a:r>
              <a:rPr lang="es-MX" sz="2400" dirty="0" smtClean="0"/>
              <a:t>Las </a:t>
            </a:r>
            <a:r>
              <a:rPr lang="es-MX" sz="2400" dirty="0" smtClean="0"/>
              <a:t>necesidades estimulan la actividad del sujeto y la dirigen originando la </a:t>
            </a:r>
            <a:r>
              <a:rPr lang="es-MX" sz="2400" dirty="0" smtClean="0"/>
              <a:t>acción.</a:t>
            </a:r>
            <a:endParaRPr lang="es-MX" sz="2400" dirty="0"/>
          </a:p>
        </p:txBody>
      </p:sp>
      <p:sp>
        <p:nvSpPr>
          <p:cNvPr id="39938" name="AutoShape 2" descr="data:image/jpeg;base64,/9j/4AAQSkZJRgABAQAAAQABAAD/2wCEAAkGBxMTEhUUExQWFhUXGBgYFxgYGRwbHBgYGBwaGBcYGBgaHyggHRwlHBwUITEhJSkrLi4uFx8zODMsNygtLisBCgoKDg0OGhAQGywkHyQ0LCwsLCwuLywsLCwsLCwsLCwsLCwsLCwsLCwsLCwsLCwsLCwsLCwsLCwsLCwsLCwsLP/AABEIALoBDgMBIgACEQEDEQH/xAAcAAABBQEBAQAAAAAAAAAAAAAFAAIDBAYBBwj/xABMEAABAwEEAwsIBwYGAQUBAAABAAIRAwQSITEFQVEGIlNhcYGRkqGx0RMVFjIzUsHhI0JzdJOy8AcUcoKz0jVDVGKi8cJjg6PD4yT/xAAaAQADAQEBAQAAAAAAAAAAAAABAgMABAUG/8QAMBEAAgECAwYEBQUBAAAAAAAAAAECAxESIVEEEzFBYYEUIjKRobHB4fAjQkNx0QX/2gAMAwEAAhEDEQA/APDmicBmrPm2twVTqO8EtFe2pfaM/MF9U7ktzFiqWGyPfZLM97rPRc5zqNMuc51Npc5xLZJJkklI272RWMY4cUrnyt5trcFU6jvBLzbW4Kp1HeC+v/RHR/8AobL+BT/tS9EdH/6Gy/gU/wC1bz9DfpdfgfIHm2twVTqO8EvNtbgqnUd4L6/9EdH/AOhsv4FP+1L0R0f/AKGy/gU/7VvP0N+l1+B8geba3BVOo7wS821uCqdR3gvr/wBEdH/6Gy/gU/7VBbNyVguOixWUGNVCn/ag3JK+QVu3r8D5H821uCqdR3gl5trcFU6jvBfTGjdz1kcXA2WznA50aZ/8V4bp6j5OvWa2QG1HgDIAXjAA1CMFNVZPQruYdTM+ba3BVOo7wS821uCqdR3gtLZXh1RmGGvZkj1GzNJIuNww9UGcksq8kOtmg+DZ555trcFU6jvBLzbW4Kp1HeC3lssrLrnBomYF3DADExyyOZAaF5punE5kZxriTyoqtJrkB7PBO2YB821uCqdR3gl5trcFU6jvBbN9wUrxaMC0kxqnHLHmVNlqYRvaZI2xM8klBVpvkHw1PX89jMeba3BVOo7wS821uCqdR3gj5tBvyGG7diI+tOBjkVWtaDOAOfenVSfQV0aa5sFeba3BVOo7wS821uCqdR3gjNG0uj1D2fFRV3VC4XQ4ADH/AKC2OfQDo07cwX5trcFU6jvBLzbW4Kp1HeCMBrsfpR4dK7aHHyr23oAmIHHAW3kugdxDr8AN5trcFU6jvBLzbW4Kp1HeCLNBkEuOGrHt2qUXjjI7UN7LoFbPHqBPNtbgqnUd4Jeba3BVOo7wRehJc4Xouidszzqd9nJ/zIwOXGIBMY8a29l0Mtmi1fP4AHzbW4Kp1HeCXm2twVTqO8FffaHMDmkyYIBmc9YKnsNN1SjfDiXMMOEnEHEO5RkjjlxyEVKDdswT5trcFU6jvBLzbW4Kp1HeCldVfMX3DnKc2q/33dJTYpdAbuHX4EHm2twVTqO8EvNtbgqnUd4KxRrPB9YnlJhGKdsgAlkDjgpXOa0DGlTepnn2Cq0Emm8AZktIA54VZatltD21Q0ARQqzGv1M+1ZRNTm5XuTrU4ws4viWtFe2pfaM/MF9f7iv8OsX3Wz/02r5A0V7al9oz8wX1/uK/w6xfdbP/AE2pv39gfxd/oGkkkk5ISSSSxhJlRsyNoT013wKDCjK6NbFRw5V4Ru3p3bfaBH+ZMcoDvivfKPtnLxL9pFE+ca13M3D0tA+C44nbHNmeshdfaQ3IgwtQysQxxax0hjnDL6rS49xWasbHh0giYk82xHLDbn3Q9r4LYI3oJ5YSVMzqgtb3KdLR1a0XX0heJwOydgHwCtaUsdajZiK9O7UbvqTjnBcGuZOd0gzByN0iJM6XR2mW2amWNs0gEumm4NxO+iHascpwyWX3WadrW17QWimxowaDe498dvhrhRg5uVuRpq6M+y11C26WCJE46gZhWXaSqtEloj+L5KqyzuIm92JUqEvaxzjdOLuQYrqyJ5pc/gWG2yocS3PLE4zswVCoXBxPZsOtX7TVBdhrwGxrUMrTJx5NWEZJoonJsfSHSpyI148Sq0P0FMXfracMfhzosVcCSz0mueJEgGTyDE9gVUgAuv8AKSMJJOXarVld6/EztdDe4uULm3pBy/X651gkBLbwAJukGcctie+5BgmQMMZT2PHqinN0AHl2lTUqLpJ8mcYgYYbVmFHBTa2MBOuU+hWE4wAco6VCWEYuzmCNmsdkdC44Se5KFZcAbanEknoUmjrY+i683XgRqI2EK/TojfNuy+c8zPEMozUlLRt4ubUBZvSWmI30b2cMQTAOyZ1QWxrgybpyviRQtNVlR03bvPMqEtYFECpxU4k9rCpp8RWX4otRG9x5EMoO317LYjVgqjFzjg0HpIzA1pJDQKOjaJFOqSIJo1hzC4s8trbWAeV2+Qqyds+T1LFJqLu5MTaFaMV/Za0V7al9oz8wX1/uK/w6xfdbP/TavkDRXtqX2jPzBfX+4r/DrF91s/8ATaqfv7Ev4u/0DSSSSckJJJJYwk1+XMU5MreqeQoPgZGVs9T6U8q8e/aiIt1TGN6zEcd7wC9Rslb6XnXmP7VKjf35wPuMOf8AEuNHfFZ5GY0fTDnesSNeKN1KTAKYaYDnwSNkOOvaQOlZqGQYzjATmVp6VOy3WyHHCTIecduGCWa5l1lk7HbWym4QahwnJ8Ty7dSVmsFMU23jBcA5ww1jH4rpcyRcYYg/VOer4qOpdJjyck/7Sk6FUk88vcZa9H0I9eeKR3II6kGudcgiNsTOqeXuRY0h5VkUjcBN8lpiIOWvOFVq1aZLhck7A12Hx1hUi2SmkBa9ojCMSI4tfxVd5cXRGzulXGMcBvqcujMjLtTCXEyGyJM4DZl0wrI52iF0tgHXgPgo/LxO093iieidGVLQXXQ0XRi5+ABxgAiSTgdWoqlaqLmOLXNm7rAwPGCFk1ewtnxJan0bGgmC6HnXgRvB1cf5lAKww4pTAWm7vdeOeSf5Rk+qB0rB4nbK9znjyeGGM5YYok11USL46qp0n0+IDiMHtTGBhcADgXQeTaleZSPlX3Lb7OS+XOklurYMB3qItuuHZslOlgOB5MZ7UqNFrjvpAn3pSjNLuX7JbWMeXeoXBoLokiBBLRtOBPGSeJRab0w2qAKIJFMHfGc3ZuJOJPxUNuoUxd3xxMHHVB2cgVdtGmBAfgc/mgoxvc3meSBbbOZHGpjZTEXgr3kae1Uq9MQSMgcJ1iMT0qqlck4YV9xlCiCcZ5kTZRddgerlKnoWaWtiBveyFY0fZgWljjAnA5yeP9a0HI0Y2O2wi6/W42esXc5YsStrbHCKgByoVuXNixSNDmJtPCPctaK9tS+0Z+YL6/3Ff4dYvutn/ptXyBor21L7Rn5gvr/cV/h1i+62f+m1V/f2I/xd/oGkklwFOSOpJJLGEmVRgeQp6jrOgZE4gYIPgFHm1KrFTnXn37TH/wD9pN2d41bLy81DiBisL+0Vxda5a4eo3k1rhieilmZ2i1zqjXBuWrl2o9RdWe2BciI/WKCWIPJ9Zg1YozYbLvQBWGvI65khGRaLa4XLLr9Gk2SwBgAJJxOoZcZU37naC8PvMF0OGvXmSdmAUTtHtcCH1ZGBgnZkoKDqDw5zqpbDi3M4xrAnWp2XELlK1nwLdWz1sN8zX9V2tA7Ro97DUqF4LnCXYEAAQdfEEUNio3mXXF8kl0nJoE446zA50IttKmX1XRvWkNwMAkCXnmwEJo5Aldr7lbyLiL3lGwQDkdeMcqoOs8YB41nEHM8iJWmkzyIIaLxAInE4+qOiOlU69maXNaBGBLiNg155k96rFkpwHaO0lUs4dBYWvEObvtUwRlBxcNmKpWtznkkuHJjA1YKQ0WBjnGTiQ3HZmfh0qIU6YphzgbxxEbNXxTpK9yMr8CFxIIA14YEpxa8xMZziQnuptF0RvsCTJw1kcw7VylTBJzgbNU4D9cSa4qRLXe9wiBy86Jg1QB9C7IZDijZ+pQ5tEmkX3jEkRGrIn9bFesdtqkE3gAxs5Y7AM8ypsqnncY6+HE+TIkNGWwmf1xJFjyDeYePkzT22p5aXXstUH4FdfpB7WwS0BwIGeWs58aFmNi6kdna5t7eCHAXTIw28xTXMccmzzqw00TAaXmMonIcyr1KsRAdGokHEnPWtxNklx+Q2xtcyd7Oyf1sTLQ4lrhcygZjXl3HoUl8xOOHEelQVa8HfEiQBzDLvKNsxcVlZFrRVrIpwYwwE5qzZ7c1rpza7PPOcx2IRo+CXAXi6cIxkcmSLjR1QuExB1k8mMdKMkrixbsPtZveVcILTQrQR/JhyrFrXPpQKuIP0FbEZZs1wsimo8WT2nhHuWtFe2pfaM/MF9f7iv8OsX3Wz/wBNq+QNFe2pfaM/MF9ebj3xo6xfdaH9JqpfzP8Aol/H3+gZrvhpKEvt30NQ7Adap6Y0viWLNO0sfI1ROeHYoTqXeRSFLLM22jtI32NM49Khr6ba1jpOIaY4zHYsfojS11gxyQvS2k5wB1HtSbx2H3SuejaD0hfptMypLTagcDGD4xnbGpYfc7pQtpxOSZaNOFzXmcS4ntRx5WA6XmAhrw98TF45Rt41h93NWbVJJEsbrHGFpKdXHlKy27K0AWgS2ZYO9ySHE6G7AqyCmXtnKd8ZyHLxotSoU3VGsZBkGYIMRtKoWHSNMZs6IV6waQaKj33CGkACMCNuSaWIZONrZBYaNpsIHkw6RM9OfJgo7ThTcA1rbu+Ayyxx6Mp1qN2lGlvrgHE54icxiqOkbY0iGkG8IujkwJUVibzKtRSyL7rZ7SpMtDcNhcTMdF3pQm1U8GU+OXcZ9Z55sBzK3pAhjaNMnDN3HdxjnddCHMtAL3vJyEDvce5Uigyknkx9ofeqRqbjznBoVKo7BztuA5G4DpM9AS/egGEj1nY9OA6B3qN1UXmgHBonoGHbiqJEpyRFaKZJbTOEZmZ43HDnUbnhzst6IMcQwa1NbUBLjOOAHeT+tqhc/DDWfkPiedVSOWTJGuOLzmZjvPb3JwMM4zjznADox5yoKjgYGrLm8VK18vGwY+CLQqZdtNS7TFNuJIg8mvpxU1mMM1jbgc+VVaNYmoX4QN6J6cI5EVs1rIa0YENAHrRz5KTyLK0mC/LEgSYBOXjGabbnh7sMhgM8EbfbGCXCnJ5WkQqla2BzHBrMSMDhhtyWTegHBakOjAG74kiA7o8SmVLQ2RBJEjCOgzCvVKzYaA04NE4ZkAT2yq1oEi61uJjGIjHPFDmNa0crCq1AS1siD2nVPSq1pqtIfkSTAClrPGO8w/hUBqN2DoRSBL+0T2GlveQc/wCskdszw+m0u32EEnlM8+BQjQdJ7yYwaDs6VoLPZ2sbDSboxjVjxGUJPMEeALtwaPKBuqz1f/rzWKWvrUyDWJMzQrd7NiyCpR4sltHCPctaK9tS+0Z+YL6Z3OaXaLBZW3hLaFEZ7KbQvmbRXtqX2jPzBa67ZSBIAdDQSYIL8AZxwxQqvzBoxvT7np2l9Kg1DiOlAjpJtx4Lm57QsEX2ZjjIDoOoGCdk4Tyqm9wdJbSAHSpYCuI9GsumKbWwajByuHiqNfS1Mn2jOsPFYF9cnAtPFCZfOzVrTbsGM9RsGmKQB+kZ1h4ocdPURINVmv6y8/NcjK7yRPeoX1i4yQOYQjugbw3bdO0Biag7T3BZzdNbmVqodTdeaGATBGMuJz5QhV5xELtNsIqCWYHJyOUAi2j64a4XhOBjCVQp0AYxiY7UUs9lu+q4TrkFabVh6cGmi8ytTOdM9U9sJ4dQH1P+LlD5MsaTeabxG3XAEY8inFlqDWzmvKD/ALOlO/JewL0jbabXAhmojGcMvew2qg+3MP1B0BO0614c29EYwRt1547FY3PaD/eQ83i25sEz6viqtxhDFIklOpUwRX0KDrS2fVHQEjaW+4OgeKI1dCtbmXHkj4o/obcI20Na5r6oBMeq0xxnEKc9ppQWKTyH8LWfIxbq49wdChc5sjD/AKXrNp/YwWsLv3o4CY8j/wDosHpfc0aJgvOv6gGHXKFHbqFR2hL4P/CS2epNOUc0gEajfdHb4pzajBqHap36NOG+z4vmnu0K/wAmal4QC0ZZ3iGjvXTvIak/D1c3hIWVmYACMdROuBrRWlQacA53FkgdlZ9I0ETjlthXPKun1I5BktKOgtOeqCFioOe5zQQIwOvoRSnoprGwMTx6hthDtFWxlNu+kGNTZmV0aRvE72dU4iRkZnmUZYr5HRHDbMbaSWmG5jHo1KN9pdUcSxpPFPeoq1pAwyH6x6FELRFSWHAiCSIGOeBTJXEk0nkEbeQKjhSa64IgPIvQQDLo51BYXikCXtvCSYBaeYyVTspm+b12TG3AAbVL+7kti8Y5OfNFrkzRb9SCWgrbNR1QiA45DkOoccIvWcDInOeSVldEh11xa4DiIlHqFvIxLWExEyefCEslmCLbRzSzWgPjM2er0bwD9cSwS2dsfeNUl94mhWyBAGLIAnFYxUocWR2nhHuWtFe2pfaM/MFoXWzU5jSG4Det5MTGPOs9or21L7Rn5gtG21UyCwnHEf8AS1T1Bo+juUX2sRd8m0cYwd0yoXVBqBAUtqsgGLSSq1x0I5Bdx7qgGWtRipB79iik7ErqNhbkpbjgP+lJSbnKPaF3I2mq0ODWsadbzHYAShNusjqVR1OoIc0wfltBEHnSY03ZMdRazIZGpNe0jFdq04MTiFwCVhh9mqNGYxV1tSmSMDmJ9bLWqNOrdOABlXKVqefqA86DQ8GrWfyLrKtm148pd3FWab7Mc4E7SUMNYu3oZDj+irrr+VxvSD8FNosmnwt7MF7oRSvN8mQc5gytp+yax321jtB7LsdqxWnWmWyy7njhj0L039iFKadbn72+C5v+hK2ysWnLBVctPsKtoO84iIhxHx/XIvSdwmiWMs8DHfHsVC1WYNvEiA6DyHA/ErS7nKRbSiIkyOf/AKXlbDJbTWjCorxzy7M6/wDobRioeXLgE3UgRBGC8d/aHude+pWewb1kSdWoBo7SvXqFqa4OMgBriDJ2IXumafIOFNsufkRqO1ept0Y4I16VsvlyXuedsNWVKpha45HzYLAb8bM1odKaKuWAzgTVpD/mwIlQ0RcqC8Jl+PEInvAHOjG7Szhlg/8AcpH/AORi45bViqQS1XzPfqwjTg1rf5HiuhjNdkATvjjl6ritCajiZ8mOkeCz+54Dy7JMCHSf5SjtDyYqNLnOe28JYHQXCfVnMTtC9ur6j5+hfCMtTnFrgKbZIMGRhxrtlrXabWPpgukgEXcRnjOvA9CdarvlngPDBfLQAQ4ADjJM465VGvXAdLahqEGcALusZ4A4bJSLNDyydyXSFZlw/RlpOAMDAnkMqvUrNBIukasOQAa+VV7VanuzDcCD0KvUrudN6IJku2Ryas1SMcicpK+XyOsY3f5nEQOI4mYnLDoXXlgmDEDDl5OhR2S0Q7fSWlzZgAmARkDrjUru6AMZWq02NdAN0XokAe9GE7Y2Jn6rE1bDcu6LoAsbxi8elW7uH67e9DbPpEANiS4DENH6HanVtKg4eTcDhOI7vmpOLbLRnFImOVX7Ct3sWTWls9oD/LQCIs9XP+TYs0qUVZsjtLuotdS1or21L7Rn5gp6jiKjo953eVBor21L7Rn5gp7QTef/ABHokppevsLD0dyxS0g4YESuVa5cciFDZq4acWNd/FPYrtkcXGbtICdd4AczQcEryKJ3IBZXXS+666MzBIHKcgpbBHlGY5EGOdHDuikeTdRYWXS0w54k4idRjZl0odRrMDWxZwXCYJqvMGdgIGXF0pMT5j4dDWP3VU6dENvvvjU0fE5cqyVt0i60vvXZcMJJlxGqSApKtoLgYo0sRGIk5++CHZbIT/LPk3BSpjD2dNkyDIyE7daRKKKPEyvWs7ntBawk4CGguLpGGQxyVWvZarAS5jmgXSZ1B3qyMxKJ1K9VwdfqPIJyLjA+tlPENWtO3VF7KbGOJO+dOJwuwMhhBcXH+ULKfmUdR3S8jm+QCg4K02qRghzKsEFWWOGcqzRzRkX6NQ3syOMK5Zw8mBV1TiAhQeNquULMzGHmeLxUmi8G7/cg08HgtDnBwxiNWWa9S/YXVAp1gc4n/kfkvJ9LUwLpDr2eepaDcjpv93o1IMFzSOYvAJ5gVz7ZTc9nwx4jU4qdVxbt+I9301VBNxpBcAC4AiQYwkasBOKP6EtJNEB5F+nvXkHAwAQ4cTmlrudfP2hdOVP3o1qlUx5Rrnb4wSCAwOAzEADmXoWkt0zGumk6HOd5CtsL8KjIAzcN83kfxYebssZbFNrjdfH8fsdFXZd5CME+/wCcuJPabYRYrW6cHVmgdMnsCD/s23RVTaTSe/6BtN7oecGQWxdJyEkCMsUOtWl2nRz23xedactZDabp6DCBbkq9K7bfKHemyvGzG+wyDzDFdEaajTu1wX1/0tNRlihq/olc9C0ixlSXUi1wBzaQe0cgQPd1bw6xR/vZ/wAXCVndG6c/dzWYH71xbE5wJDZ5SVPuuqsFlLQ4Etqluf1gJI5YxXFS2VwqxvwurHVNLdtN8LnnO5+fLtgSYd3FGf8AMaHU/rCSADrzQXQR+mzjeux5oReakgNLSJGo9wX0NTieDQXl76AYvBaTGBecIGRvGMO5R1I1BSCi4MGwvMcovA5rhkQFQlyG1Q3UuNbvXDbl0yk4Hi2qNx7ERWMYN8I2j4JtUySf9x+K6w77nHeE0jv8UxMnZUjAZKTy6rQF1pQsG4S0U6RX+71e9qBo3ol0+X+71O9qCIU/VLsNV9Ee5a0V7al9oz8wRt+mrss8lTdBPtAHCYuzEDVljggmivbUvtGfmCltEeUdHvOnpKElefYNN2p9yOvWl0wBHu4BX7OJGfRAP6zVIvaPqyeVT2WsNmuBxLSWQYPzZl80zqLjjqz7lO2zl0gvAIBLQWyXEEb0GMMDMnYomvkQJB2x8FBb6xaAM5MEkdo48O1Rs3kdLaSuW2slw3z42yI6FIymMd+XZxmObNMou14xs+Oa6ypvTLbnZz5JWUVi3oyzNlksnEkgTk3EnHVvdSp7oLcRVrMDjg1rRxtwBB5Q53Sr1lcW75pwDceO8Q2O0rNW15fUqO94uPS6QEtOOKd3+Zj154KSiuf+FWdStWauYiJ5pVQsdsKns7XZBvYV2SWR50W0y3QMG8WnkhTtrN4Mn+UJradT3R0qxRs1Y5MB5/kos6Y35fIGWqXuF1h44Hgp7PYa0RcdERkdZB+ASraKqzBZj0qPzZUH1D1U11a1ydpJ3aYVZQrgOHkzvrpO9P1coVqpXtWdyPpRV9Q+u0XRzRqWffZag+o7qlcFN/uO6h8Ejpp6FVXa19wu5lowBa7AuMXXZuznBRsfVYHNu+uwsILXTBIdI48Bj2IYA/3XdU+CT3vGd7oITYBd7zzCtp0lVc5zi1oLnMcYZAmn6sDIA6xrUFr0nVe1zXAQ6o6pkfWc26czlHehxru1Od0lNFWp7zus5ZU0uQsq0tWTaK3tS84YBpVyaUzORkAHZjGIhDXVqkes7tRKnXpXQ2MXCJIxk58WaMlzFptLIHuIuCDjLpE5YmEzDanue24waxennKiedicmdfyprhxp5upjgJw1IoVkf1sdqRy5ynhmMzjh0kpgbMc6IthE4LgKVRqaEQBTQ2Vf7vU72oMjWh8q/wB3qd7UFSQ9Uuw9X0R7lrRXtqX2jPzBSVx9I7+J3eVHor21L7Rn5gn1fau/id3lZ+rsaHo7jHDFOs1SCSmESSuNwTcgXzCbKsiMMVBaHQ1omYdPRKrsqprng5bUijmVlO6DdmqAm9rAiF19QEAPwk5BD6VpAzOMZ7Ex2kNmPGc1LA7l1VSWYTdaXNkg8XJn24oM6tvpjUmm0OxjAbFCM1WELEKtbFawYZadgHOVIy2H3G9ZCqDsM1PI2nsQcRozYbs+lCP8sdcIjQ02AZNEdZpWWDwPrHoCkvkZnsCk6aZeNaS4fQ2PpLTAxs/RdHcU/wA/MI31JwbxN6CXSsY2qJBvDDi+aVW1nEyDOwwk8PEotqmuZvWbobKMH3jths9xV0ae0dG98q3b9G7xXmtnqOcRiBxklWTVdleB5zq5lOWyRb4v3GW1zensbu16X0c6C11Sfs3Kk/SViOsyP9rvBZY2x5GN0858E0WwnmwzK0dmS5v3+wz2l9PY0D7bZZMOwwzDs9fMoalqsu1vVPggflj+j8k81zAF2YAGYVN3bUnv2+S9gmbTZT9YdU+CZa7bZwxxYW3gDdwgzq1dqGfvPFlxhRVn3gZwkcSdQJyqPoMeWeToYwbr55ZEKthtUTnyG4ZBNlWSORyJ+dRviMFGU0AJrCtlmk8C9/CIx41HWGFPVvdqjZGPJgmvcMMNQWsC+Q5wXI5EwlNKIoW0ScK/3ep3tQRF9Cf5/wB3qd7UISw9Uuw9X0R7lrRXtqX2jPzBS2lhFQzrLo6SotFe2pfaM/MFc0q2Ht4wVpevsGC/Tv1ITSmIHOmGjGtFbNZiWtO0BSfuEpcY+7uAXCExqJVrKG5kAjMHPlG1QPshwIEyegcadSRNwZWaCnAFWxYnTEE8gVuzaPdrbCVzSKRpNg5rSo2UnOMDUTzLQ07CArFOgNQU97YstmvxYPsVCGgEA8yJULO0/Ub0BSMsxOQV2z2N2xSlM6FRSRGyw09bGdUeCst0ZROdJnVCv0LGQiVKzFTc2Hdoz50JRP8Aks6vxTvRqhrpDtHctRTs6uWeyA59yR1mgqjFmMZuZocH2u+BTzuWs/Bnmc7xXolk0U0nJH3bnKYpyG4qEtsadszTp04WvzPGvRSz+47ru8Vz0SoDU8fzleo23Q7WtBIgHag9exYGATzYdJ+CeO1OQyoRaujC+i1Ae91vFMduXpZy/p+S1T7MTtCabJGr4qqqvUR0YmR9GqeMOf0jwVa27lyGksc4kRhhjjjjhjEraGhzppoQnVViujFnm9PRdNzGPc5zWm9BMQACQI8FYZuepQDfMkDZgtiNEtAutvBuMCSQOSV1tigZdiffaE9wuZjXbnKfCHoChfucGp883zWxfZBrYDzKJ1jb7sIqqwOjExlPQwMi/GWr5qKtoiDF+dmGfFmthVsTfdUDrCD9WOXwTKqxHRiZd2hP9w6Pmojoc6iOg+K1Xmxv/aY+wcqbesXcx0AFgsZp+WkgzZ6vYWLPraWqzXBU+wrf+Cxaek7tsltEcMYr+x9CqWua4ZtII5QZCJu04SZNCz/h/NCUlSUIy4olCrKCtFhYacPAWf8AD+aXn08DZ/w/mhKSG5hoN4ipqFfPf/oWf8P5peezwFn/AA/mhSS26hobxFTULjTp4Gz/AIfzS8/O4Gz/AIfzQhJbcw0N4ipqF/Pp4Gz/AIfzSGnncDZ/w/mhCS25hobxFTUMekDuBofh/Nd9IX8FQ6nzQZJDcw0N4ipqGfSJ/BUep8130jfwVHqfNBUltzDQ3iKmoa9JKnB0eofFd9JanB0eofFBEltzDQ3iKmocG6er7lLqnxTvSyv7tPod/cgKS24p6G8RU1Dp3UVTmyl1T/cuek9X3KXVPigaS24p6B8RV1DfpJU4Oj1D4rnpJU4Oj1D4oKktuYaA8RU1DXpG/gqPU+aXpG/gqPU+aCpLbmGhvEVNQ16Rv4Kj1Pmuekb+Co9T5oMktuYaG8RU1DPpE/gqHU+aXpC/gqHU+aDJLbmGhvEVNQx6QO4Gh1Pml6QO4Kh1Pmg6S25hobxFTUMekDuBofh/NL0gdwND8P5oOktuYaG8RU1C1TTzy1zRTotvNLSWsgwcwDPIhKSSeMIx4CTqSn6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9940" name="Picture 4" descr="https://encrypted-tbn2.gstatic.com/images?q=tbn:ANd9GcQgZX7QzQ3OaBhO4kPpAggLbs_dGPHa_0lPpL92LI0ZA2dWZayF8Q"/>
          <p:cNvPicPr>
            <a:picLocks noChangeAspect="1" noChangeArrowheads="1"/>
          </p:cNvPicPr>
          <p:nvPr/>
        </p:nvPicPr>
        <p:blipFill>
          <a:blip r:embed="rId3" cstate="print"/>
          <a:srcRect/>
          <a:stretch>
            <a:fillRect/>
          </a:stretch>
        </p:blipFill>
        <p:spPr bwMode="auto">
          <a:xfrm>
            <a:off x="5580112" y="4653136"/>
            <a:ext cx="2571750" cy="1771651"/>
          </a:xfrm>
          <a:prstGeom prst="rect">
            <a:avLst/>
          </a:prstGeom>
          <a:noFill/>
        </p:spPr>
      </p:pic>
      <p:pic>
        <p:nvPicPr>
          <p:cNvPr id="39944" name="Picture 8" descr="http://4.bp.blogspot.com/-R98V6C7f1xQ/UARH4nVD61I/AAAAAAAAEa4/rc7kd0aWSYE/s1600/frio.jpg"/>
          <p:cNvPicPr>
            <a:picLocks noChangeAspect="1" noChangeArrowheads="1"/>
          </p:cNvPicPr>
          <p:nvPr/>
        </p:nvPicPr>
        <p:blipFill>
          <a:blip r:embed="rId4" cstate="print"/>
          <a:srcRect/>
          <a:stretch>
            <a:fillRect/>
          </a:stretch>
        </p:blipFill>
        <p:spPr bwMode="auto">
          <a:xfrm>
            <a:off x="827584" y="4456852"/>
            <a:ext cx="2209056" cy="2401148"/>
          </a:xfrm>
          <a:prstGeom prst="rect">
            <a:avLst/>
          </a:prstGeom>
          <a:noFill/>
        </p:spPr>
      </p:pic>
      <p:sp>
        <p:nvSpPr>
          <p:cNvPr id="8" name="7 Flecha a la derecha con bandas"/>
          <p:cNvSpPr/>
          <p:nvPr/>
        </p:nvSpPr>
        <p:spPr>
          <a:xfrm>
            <a:off x="3563888" y="5013176"/>
            <a:ext cx="1554472" cy="988688"/>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C:\Users\S@khi\Pictures\cinco-sentidos_~vmo0128.jpg"/>
          <p:cNvPicPr>
            <a:picLocks noChangeAspect="1" noChangeArrowheads="1"/>
          </p:cNvPicPr>
          <p:nvPr/>
        </p:nvPicPr>
        <p:blipFill>
          <a:blip r:embed="rId2" cstate="print"/>
          <a:srcRect b="6976"/>
          <a:stretch>
            <a:fillRect/>
          </a:stretch>
        </p:blipFill>
        <p:spPr bwMode="auto">
          <a:xfrm>
            <a:off x="4211960" y="692696"/>
            <a:ext cx="2576513" cy="2500312"/>
          </a:xfrm>
          <a:prstGeom prst="rect">
            <a:avLst/>
          </a:prstGeom>
          <a:noFill/>
          <a:ln w="9525">
            <a:noFill/>
            <a:miter lim="800000"/>
            <a:headEnd/>
            <a:tailEnd/>
          </a:ln>
        </p:spPr>
      </p:pic>
      <p:pic>
        <p:nvPicPr>
          <p:cNvPr id="29700" name="Picture 2" descr="C:\Users\S@khi\Pictures\pe0059940.jpg"/>
          <p:cNvPicPr>
            <a:picLocks noChangeAspect="1" noChangeArrowheads="1"/>
          </p:cNvPicPr>
          <p:nvPr/>
        </p:nvPicPr>
        <p:blipFill>
          <a:blip r:embed="rId3" cstate="print"/>
          <a:srcRect/>
          <a:stretch>
            <a:fillRect/>
          </a:stretch>
        </p:blipFill>
        <p:spPr bwMode="auto">
          <a:xfrm>
            <a:off x="6858000" y="2564904"/>
            <a:ext cx="2286000" cy="2286000"/>
          </a:xfrm>
          <a:prstGeom prst="rect">
            <a:avLst/>
          </a:prstGeom>
          <a:noFill/>
          <a:ln w="9525">
            <a:noFill/>
            <a:miter lim="800000"/>
            <a:headEnd/>
            <a:tailEnd/>
          </a:ln>
        </p:spPr>
      </p:pic>
      <p:pic>
        <p:nvPicPr>
          <p:cNvPr id="29701" name="Picture 5" descr="C:\Users\S@khi\Pictures\ESQUEMAS ARQ\img062.jpg"/>
          <p:cNvPicPr>
            <a:picLocks noChangeAspect="1" noChangeArrowheads="1"/>
          </p:cNvPicPr>
          <p:nvPr/>
        </p:nvPicPr>
        <p:blipFill>
          <a:blip r:embed="rId4" cstate="print"/>
          <a:srcRect l="36827" t="62833" r="6088"/>
          <a:stretch>
            <a:fillRect/>
          </a:stretch>
        </p:blipFill>
        <p:spPr bwMode="auto">
          <a:xfrm>
            <a:off x="467544" y="5013176"/>
            <a:ext cx="2534138" cy="1552972"/>
          </a:xfrm>
          <a:prstGeom prst="rect">
            <a:avLst/>
          </a:prstGeom>
          <a:noFill/>
          <a:ln w="9525">
            <a:noFill/>
            <a:miter lim="800000"/>
            <a:headEnd/>
            <a:tailEnd/>
          </a:ln>
        </p:spPr>
      </p:pic>
      <p:sp>
        <p:nvSpPr>
          <p:cNvPr id="4" name="3 Título"/>
          <p:cNvSpPr>
            <a:spLocks noGrp="1"/>
          </p:cNvSpPr>
          <p:nvPr>
            <p:ph type="title"/>
          </p:nvPr>
        </p:nvSpPr>
        <p:spPr>
          <a:xfrm>
            <a:off x="539552" y="466344"/>
            <a:ext cx="7221474" cy="1362113"/>
          </a:xfrm>
        </p:spPr>
        <p:txBody>
          <a:bodyPr>
            <a:normAutofit/>
          </a:bodyPr>
          <a:lstStyle/>
          <a:p>
            <a:pPr fontAlgn="auto">
              <a:spcAft>
                <a:spcPts val="0"/>
              </a:spcAft>
              <a:defRPr/>
            </a:pPr>
            <a:r>
              <a:rPr lang="es-MX" sz="4000" dirty="0" smtClean="0"/>
              <a:t>NECESIDADES</a:t>
            </a:r>
            <a:endParaRPr lang="es-MX" sz="4000" dirty="0"/>
          </a:p>
        </p:txBody>
      </p:sp>
      <p:sp>
        <p:nvSpPr>
          <p:cNvPr id="9" name="8 Marcador de contenido"/>
          <p:cNvSpPr>
            <a:spLocks noGrp="1"/>
          </p:cNvSpPr>
          <p:nvPr>
            <p:ph idx="1"/>
          </p:nvPr>
        </p:nvSpPr>
        <p:spPr>
          <a:xfrm>
            <a:off x="251520" y="2190749"/>
            <a:ext cx="7930074" cy="3986213"/>
          </a:xfrm>
        </p:spPr>
        <p:txBody>
          <a:bodyPr/>
          <a:lstStyle/>
          <a:p>
            <a:r>
              <a:rPr lang="es-MX" dirty="0" smtClean="0"/>
              <a:t>Biológicas</a:t>
            </a:r>
          </a:p>
          <a:p>
            <a:r>
              <a:rPr lang="es-MX" dirty="0" smtClean="0"/>
              <a:t>Físicas</a:t>
            </a:r>
          </a:p>
          <a:p>
            <a:r>
              <a:rPr lang="es-MX" dirty="0" smtClean="0"/>
              <a:t>Constructivas</a:t>
            </a:r>
          </a:p>
          <a:p>
            <a:r>
              <a:rPr lang="es-MX" dirty="0" smtClean="0"/>
              <a:t>Psicológicas</a:t>
            </a:r>
          </a:p>
          <a:p>
            <a:r>
              <a:rPr lang="es-MX" dirty="0" smtClean="0"/>
              <a:t>espirituales</a:t>
            </a:r>
          </a:p>
          <a:p>
            <a:endParaRPr lang="es-MX" dirty="0"/>
          </a:p>
        </p:txBody>
      </p:sp>
      <p:pic>
        <p:nvPicPr>
          <p:cNvPr id="29703" name="Picture 6" descr="C:\Users\S@khi\Pictures\JLTS_022306_36.jpg"/>
          <p:cNvPicPr>
            <a:picLocks noChangeAspect="1" noChangeArrowheads="1"/>
          </p:cNvPicPr>
          <p:nvPr/>
        </p:nvPicPr>
        <p:blipFill>
          <a:blip r:embed="rId5" cstate="print"/>
          <a:srcRect b="14999"/>
          <a:stretch>
            <a:fillRect/>
          </a:stretch>
        </p:blipFill>
        <p:spPr bwMode="auto">
          <a:xfrm>
            <a:off x="3131840" y="3140968"/>
            <a:ext cx="1905000" cy="2428875"/>
          </a:xfrm>
          <a:prstGeom prst="rect">
            <a:avLst/>
          </a:prstGeom>
          <a:noFill/>
          <a:ln w="9525">
            <a:noFill/>
            <a:miter lim="800000"/>
            <a:headEnd/>
            <a:tailEnd/>
          </a:ln>
        </p:spPr>
      </p:pic>
      <p:pic>
        <p:nvPicPr>
          <p:cNvPr id="32770" name="Picture 2" descr="https://encrypted-tbn1.gstatic.com/images?q=tbn:ANd9GcTeymfAdMZtFrWcieDcO8ixR_0Y1eqF8IVi7iS3azLraPKB7Lsr-A"/>
          <p:cNvPicPr>
            <a:picLocks noChangeAspect="1" noChangeArrowheads="1"/>
          </p:cNvPicPr>
          <p:nvPr/>
        </p:nvPicPr>
        <p:blipFill>
          <a:blip r:embed="rId6" cstate="print"/>
          <a:srcRect/>
          <a:stretch>
            <a:fillRect/>
          </a:stretch>
        </p:blipFill>
        <p:spPr bwMode="auto">
          <a:xfrm>
            <a:off x="5131176" y="4430613"/>
            <a:ext cx="3905320" cy="2166739"/>
          </a:xfrm>
          <a:prstGeom prst="rect">
            <a:avLst/>
          </a:prstGeom>
          <a:noFill/>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960120" y="2190749"/>
            <a:ext cx="7221474" cy="1814315"/>
          </a:xfrm>
        </p:spPr>
        <p:txBody>
          <a:bodyPr>
            <a:normAutofit/>
          </a:bodyPr>
          <a:lstStyle/>
          <a:p>
            <a:r>
              <a:rPr lang="es-MX" sz="2400" dirty="0" smtClean="0"/>
              <a:t> La necesidad está dada por circunstancias concretas y se deriva de nuestra realidad física, por lo que decimos que la necesidad pertenece a una </a:t>
            </a:r>
            <a:r>
              <a:rPr lang="es-MX" sz="2400" b="1" dirty="0" smtClean="0"/>
              <a:t>dimensión práctica</a:t>
            </a:r>
            <a:endParaRPr lang="es-MX" sz="2400" b="1" dirty="0"/>
          </a:p>
        </p:txBody>
      </p:sp>
      <p:pic>
        <p:nvPicPr>
          <p:cNvPr id="5" name="Picture 2" descr="C:\Users\S@khi\Pictures\se-enredar-gris_~bxp40843.jpg"/>
          <p:cNvPicPr>
            <a:picLocks noChangeAspect="1" noChangeArrowheads="1"/>
          </p:cNvPicPr>
          <p:nvPr/>
        </p:nvPicPr>
        <p:blipFill>
          <a:blip r:embed="rId2" cstate="print"/>
          <a:srcRect b="13333"/>
          <a:stretch>
            <a:fillRect/>
          </a:stretch>
        </p:blipFill>
        <p:spPr bwMode="auto">
          <a:xfrm>
            <a:off x="5170220" y="4293096"/>
            <a:ext cx="3434228" cy="2232248"/>
          </a:xfrm>
          <a:prstGeom prst="rect">
            <a:avLst/>
          </a:prstGeom>
          <a:noFill/>
          <a:ln w="9525">
            <a:noFill/>
            <a:miter lim="800000"/>
            <a:headEnd/>
            <a:tailEnd/>
          </a:ln>
        </p:spPr>
      </p:pic>
      <p:pic>
        <p:nvPicPr>
          <p:cNvPr id="34820" name="Picture 4" descr="https://encrypted-tbn1.gstatic.com/images?q=tbn:ANd9GcSezsBhm3V7DaWb0_GusmxgLEwRn28bxgGP3q-xmteYDrxaHAhAiQ"/>
          <p:cNvPicPr>
            <a:picLocks noChangeAspect="1" noChangeArrowheads="1"/>
          </p:cNvPicPr>
          <p:nvPr/>
        </p:nvPicPr>
        <p:blipFill>
          <a:blip r:embed="rId3" cstate="print"/>
          <a:srcRect/>
          <a:stretch>
            <a:fillRect/>
          </a:stretch>
        </p:blipFill>
        <p:spPr bwMode="auto">
          <a:xfrm>
            <a:off x="755576" y="3432788"/>
            <a:ext cx="3744416" cy="309255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dirty="0" smtClean="0"/>
              <a:t>Deseo</a:t>
            </a:r>
            <a:endParaRPr lang="es-MX" sz="4000" dirty="0"/>
          </a:p>
        </p:txBody>
      </p:sp>
      <p:sp>
        <p:nvSpPr>
          <p:cNvPr id="3" name="2 Marcador de contenido"/>
          <p:cNvSpPr>
            <a:spLocks noGrp="1"/>
          </p:cNvSpPr>
          <p:nvPr>
            <p:ph idx="1"/>
          </p:nvPr>
        </p:nvSpPr>
        <p:spPr>
          <a:xfrm>
            <a:off x="395536" y="2190749"/>
            <a:ext cx="7786058" cy="2102347"/>
          </a:xfrm>
        </p:spPr>
        <p:txBody>
          <a:bodyPr>
            <a:normAutofit/>
          </a:bodyPr>
          <a:lstStyle/>
          <a:p>
            <a:r>
              <a:rPr lang="es-MX" sz="2400" dirty="0" smtClean="0"/>
              <a:t>Generado </a:t>
            </a:r>
            <a:r>
              <a:rPr lang="es-MX" sz="2400" dirty="0" smtClean="0"/>
              <a:t>por aspiraciones profundamente humanas, que tienen que </a:t>
            </a:r>
            <a:r>
              <a:rPr lang="es-MX" sz="2400" dirty="0" smtClean="0"/>
              <a:t>ver </a:t>
            </a:r>
            <a:r>
              <a:rPr lang="es-MX" sz="2400" dirty="0" smtClean="0"/>
              <a:t>con los ideales </a:t>
            </a:r>
            <a:r>
              <a:rPr lang="es-MX" sz="2400" dirty="0" smtClean="0"/>
              <a:t>superiores.</a:t>
            </a:r>
          </a:p>
          <a:p>
            <a:r>
              <a:rPr lang="es-MX" sz="2400" dirty="0" smtClean="0"/>
              <a:t> La </a:t>
            </a:r>
            <a:r>
              <a:rPr lang="es-MX" sz="2400" dirty="0" smtClean="0"/>
              <a:t>dimensión del deseo es más</a:t>
            </a:r>
            <a:r>
              <a:rPr lang="es-MX" sz="2400" b="1" dirty="0" smtClean="0"/>
              <a:t> poética </a:t>
            </a:r>
            <a:r>
              <a:rPr lang="es-MX" sz="2400" dirty="0" smtClean="0"/>
              <a:t>que </a:t>
            </a:r>
            <a:r>
              <a:rPr lang="es-MX" sz="2400" dirty="0" smtClean="0"/>
              <a:t>práctica</a:t>
            </a:r>
            <a:r>
              <a:rPr lang="es-MX" sz="2400" dirty="0" smtClean="0"/>
              <a:t> </a:t>
            </a:r>
            <a:r>
              <a:rPr lang="es-MX" sz="2400" dirty="0" smtClean="0"/>
              <a:t>y lleva al hombre a la búsqueda de la trascendencia</a:t>
            </a:r>
            <a:endParaRPr lang="es-MX" sz="2400" dirty="0"/>
          </a:p>
        </p:txBody>
      </p:sp>
      <p:pic>
        <p:nvPicPr>
          <p:cNvPr id="4" name="Picture 2" descr="http://www.revitcity.com/gallery_images/19285.jpg"/>
          <p:cNvPicPr>
            <a:picLocks noChangeAspect="1" noChangeArrowheads="1"/>
          </p:cNvPicPr>
          <p:nvPr/>
        </p:nvPicPr>
        <p:blipFill>
          <a:blip r:embed="rId2" cstate="print"/>
          <a:srcRect/>
          <a:stretch>
            <a:fillRect/>
          </a:stretch>
        </p:blipFill>
        <p:spPr bwMode="auto">
          <a:xfrm>
            <a:off x="467544" y="4006688"/>
            <a:ext cx="4733639" cy="2662672"/>
          </a:xfrm>
          <a:prstGeom prst="rect">
            <a:avLst/>
          </a:prstGeom>
          <a:noFill/>
        </p:spPr>
      </p:pic>
      <p:pic>
        <p:nvPicPr>
          <p:cNvPr id="5" name="Picture 2" descr="C:\Users\S@khi\Pictures\se-enredar-gris_~bxp40843.jpg"/>
          <p:cNvPicPr>
            <a:picLocks noChangeAspect="1" noChangeArrowheads="1"/>
          </p:cNvPicPr>
          <p:nvPr/>
        </p:nvPicPr>
        <p:blipFill>
          <a:blip r:embed="rId3" cstate="print"/>
          <a:srcRect b="13333"/>
          <a:stretch>
            <a:fillRect/>
          </a:stretch>
        </p:blipFill>
        <p:spPr bwMode="auto">
          <a:xfrm>
            <a:off x="5674940" y="4739977"/>
            <a:ext cx="2857500" cy="18573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OBJETIVO</a:t>
            </a:r>
            <a:endParaRPr lang="es-MX" dirty="0"/>
          </a:p>
        </p:txBody>
      </p:sp>
      <p:sp>
        <p:nvSpPr>
          <p:cNvPr id="7" name="6 Marcador de texto"/>
          <p:cNvSpPr>
            <a:spLocks noGrp="1"/>
          </p:cNvSpPr>
          <p:nvPr>
            <p:ph type="body" sz="half" idx="2"/>
          </p:nvPr>
        </p:nvSpPr>
        <p:spPr>
          <a:xfrm>
            <a:off x="683568" y="2465295"/>
            <a:ext cx="3161451" cy="3711669"/>
          </a:xfrm>
        </p:spPr>
        <p:txBody>
          <a:bodyPr>
            <a:noAutofit/>
          </a:bodyPr>
          <a:lstStyle/>
          <a:p>
            <a:pPr algn="ctr"/>
            <a:r>
              <a:rPr lang="es-MX" sz="2800" dirty="0" smtClean="0"/>
              <a:t>Reconocer cómo el pensamiento y la actividad del hombre determinan las características y finalidad de la obra arquitectónica</a:t>
            </a:r>
            <a:endParaRPr lang="es-MX" sz="2800" dirty="0"/>
          </a:p>
        </p:txBody>
      </p:sp>
      <p:pic>
        <p:nvPicPr>
          <p:cNvPr id="1028" name="Picture 4" descr="https://encrypted-tbn0.gstatic.com/images?q=tbn:ANd9GcR4jOhB0Dvl7a7W_gm3BqDsl-KVfEiBx79_7wC1aMJDDsI7P-NGVg"/>
          <p:cNvPicPr>
            <a:picLocks noChangeAspect="1" noChangeArrowheads="1"/>
          </p:cNvPicPr>
          <p:nvPr/>
        </p:nvPicPr>
        <p:blipFill>
          <a:blip r:embed="rId2" cstate="print"/>
          <a:srcRect/>
          <a:stretch>
            <a:fillRect/>
          </a:stretch>
        </p:blipFill>
        <p:spPr bwMode="auto">
          <a:xfrm>
            <a:off x="4211960" y="2097360"/>
            <a:ext cx="4499992" cy="449999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S@khi\Pictures\ARQUITECTURA\250px-Wrightfallingwater.jpg"/>
          <p:cNvPicPr>
            <a:picLocks noChangeAspect="1" noChangeArrowheads="1"/>
          </p:cNvPicPr>
          <p:nvPr/>
        </p:nvPicPr>
        <p:blipFill>
          <a:blip r:embed="rId2" cstate="print"/>
          <a:srcRect/>
          <a:stretch>
            <a:fillRect/>
          </a:stretch>
        </p:blipFill>
        <p:spPr bwMode="auto">
          <a:xfrm>
            <a:off x="0" y="-234203"/>
            <a:ext cx="2771800" cy="4167259"/>
          </a:xfrm>
          <a:prstGeom prst="rect">
            <a:avLst/>
          </a:prstGeom>
          <a:noFill/>
          <a:ln w="9525">
            <a:noFill/>
            <a:miter lim="800000"/>
            <a:headEnd/>
            <a:tailEnd/>
          </a:ln>
        </p:spPr>
      </p:pic>
      <p:pic>
        <p:nvPicPr>
          <p:cNvPr id="33796" name="Picture 4" descr="C:\Users\S@khi\Pictures\ARQUITECTURA\240px-Bauhaus-Dessau_main_building.jpg"/>
          <p:cNvPicPr>
            <a:picLocks noChangeAspect="1" noChangeArrowheads="1"/>
          </p:cNvPicPr>
          <p:nvPr/>
        </p:nvPicPr>
        <p:blipFill>
          <a:blip r:embed="rId3" cstate="print"/>
          <a:srcRect/>
          <a:stretch>
            <a:fillRect/>
          </a:stretch>
        </p:blipFill>
        <p:spPr bwMode="auto">
          <a:xfrm>
            <a:off x="5028648" y="0"/>
            <a:ext cx="4115352" cy="3356992"/>
          </a:xfrm>
          <a:prstGeom prst="rect">
            <a:avLst/>
          </a:prstGeom>
          <a:noFill/>
          <a:ln w="9525">
            <a:noFill/>
            <a:miter lim="800000"/>
            <a:headEnd/>
            <a:tailEnd/>
          </a:ln>
        </p:spPr>
      </p:pic>
      <p:pic>
        <p:nvPicPr>
          <p:cNvPr id="33797" name="Picture 5" descr="C:\Users\S@khi\Pictures\ARQUITECTURA\400px-Colosseum_in_Rome-April_2007-1-_copie_2B.jpg"/>
          <p:cNvPicPr>
            <a:picLocks noChangeAspect="1" noChangeArrowheads="1"/>
          </p:cNvPicPr>
          <p:nvPr/>
        </p:nvPicPr>
        <p:blipFill>
          <a:blip r:embed="rId4" cstate="print"/>
          <a:srcRect/>
          <a:stretch>
            <a:fillRect/>
          </a:stretch>
        </p:blipFill>
        <p:spPr bwMode="auto">
          <a:xfrm>
            <a:off x="0" y="3933056"/>
            <a:ext cx="5356225" cy="2990726"/>
          </a:xfrm>
          <a:prstGeom prst="rect">
            <a:avLst/>
          </a:prstGeom>
          <a:noFill/>
          <a:ln w="9525">
            <a:noFill/>
            <a:miter lim="800000"/>
            <a:headEnd/>
            <a:tailEnd/>
          </a:ln>
        </p:spPr>
      </p:pic>
      <p:pic>
        <p:nvPicPr>
          <p:cNvPr id="44034" name="Picture 2" descr="https://encrypted-tbn0.gstatic.com/images?q=tbn:ANd9GcQTDwZFlL59LDxQSOe3I56SehmIVCDtOxNaqLWxtpGZPhXXUR0B"/>
          <p:cNvPicPr>
            <a:picLocks noChangeAspect="1" noChangeArrowheads="1"/>
          </p:cNvPicPr>
          <p:nvPr/>
        </p:nvPicPr>
        <p:blipFill>
          <a:blip r:embed="rId5" cstate="print"/>
          <a:srcRect/>
          <a:stretch>
            <a:fillRect/>
          </a:stretch>
        </p:blipFill>
        <p:spPr bwMode="auto">
          <a:xfrm>
            <a:off x="5148065" y="3356992"/>
            <a:ext cx="3995935" cy="3528392"/>
          </a:xfrm>
          <a:prstGeom prst="rect">
            <a:avLst/>
          </a:prstGeom>
          <a:noFill/>
        </p:spPr>
      </p:pic>
      <p:pic>
        <p:nvPicPr>
          <p:cNvPr id="33798" name="Picture 6" descr="C:\Users\S@khi\Pictures\taj-mahal_~1776758.jpg"/>
          <p:cNvPicPr>
            <a:picLocks noChangeAspect="1" noChangeArrowheads="1"/>
          </p:cNvPicPr>
          <p:nvPr/>
        </p:nvPicPr>
        <p:blipFill>
          <a:blip r:embed="rId6" cstate="print"/>
          <a:srcRect b="11449"/>
          <a:stretch>
            <a:fillRect/>
          </a:stretch>
        </p:blipFill>
        <p:spPr bwMode="auto">
          <a:xfrm>
            <a:off x="2555776" y="1556792"/>
            <a:ext cx="3456384" cy="2471747"/>
          </a:xfrm>
          <a:prstGeom prst="rect">
            <a:avLst/>
          </a:prstGeom>
          <a:noFill/>
          <a:ln w="9525">
            <a:noFill/>
            <a:miter lim="800000"/>
            <a:headEnd/>
            <a:tailEnd/>
          </a:ln>
        </p:spPr>
      </p:pic>
      <p:sp>
        <p:nvSpPr>
          <p:cNvPr id="8" name="7 CuadroTexto"/>
          <p:cNvSpPr txBox="1"/>
          <p:nvPr/>
        </p:nvSpPr>
        <p:spPr>
          <a:xfrm>
            <a:off x="3059832" y="476672"/>
            <a:ext cx="1563057" cy="707886"/>
          </a:xfrm>
          <a:prstGeom prst="rect">
            <a:avLst/>
          </a:prstGeom>
          <a:noFill/>
        </p:spPr>
        <p:txBody>
          <a:bodyPr wrap="none" rtlCol="0">
            <a:spAutoFit/>
          </a:bodyPr>
          <a:lstStyle/>
          <a:p>
            <a:r>
              <a:rPr lang="es-MX" sz="4000" dirty="0" smtClean="0"/>
              <a:t>DESEO</a:t>
            </a:r>
            <a:endParaRPr lang="es-MX" sz="4000"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400" dirty="0" smtClean="0"/>
              <a:t>EJECUCIÓN</a:t>
            </a:r>
            <a:endParaRPr lang="es-MX" sz="4400" dirty="0"/>
          </a:p>
        </p:txBody>
      </p:sp>
      <p:sp>
        <p:nvSpPr>
          <p:cNvPr id="3" name="2 Marcador de contenido"/>
          <p:cNvSpPr>
            <a:spLocks noGrp="1"/>
          </p:cNvSpPr>
          <p:nvPr>
            <p:ph idx="1"/>
          </p:nvPr>
        </p:nvSpPr>
        <p:spPr>
          <a:xfrm>
            <a:off x="611560" y="2190749"/>
            <a:ext cx="7776864" cy="3986213"/>
          </a:xfrm>
        </p:spPr>
        <p:txBody>
          <a:bodyPr>
            <a:normAutofit/>
          </a:bodyPr>
          <a:lstStyle/>
          <a:p>
            <a:r>
              <a:rPr lang="es-MX" sz="2400" dirty="0" smtClean="0"/>
              <a:t>Constituido </a:t>
            </a:r>
            <a:r>
              <a:rPr lang="es-MX" sz="2400" dirty="0" smtClean="0"/>
              <a:t>por las acciones y las operaciones. </a:t>
            </a:r>
            <a:endParaRPr lang="es-MX" sz="2400" dirty="0" smtClean="0"/>
          </a:p>
          <a:p>
            <a:pPr>
              <a:buNone/>
            </a:pPr>
            <a:endParaRPr lang="es-MX" sz="2400" dirty="0" smtClean="0"/>
          </a:p>
          <a:p>
            <a:r>
              <a:rPr lang="es-MX" sz="2400" dirty="0" smtClean="0"/>
              <a:t>La </a:t>
            </a:r>
            <a:r>
              <a:rPr lang="es-MX" sz="2400" dirty="0" smtClean="0"/>
              <a:t>acción es el proceso o realización de una finalidad </a:t>
            </a:r>
            <a:r>
              <a:rPr lang="es-MX" sz="2400" dirty="0" smtClean="0"/>
              <a:t>consciente y tiene </a:t>
            </a:r>
            <a:r>
              <a:rPr lang="es-MX" sz="2400" dirty="0" smtClean="0"/>
              <a:t>un aspecto intencional: ¿Qué debe ser logrado</a:t>
            </a:r>
            <a:r>
              <a:rPr lang="es-MX" sz="2400" dirty="0" smtClean="0"/>
              <a:t>?</a:t>
            </a:r>
          </a:p>
          <a:p>
            <a:r>
              <a:rPr lang="es-MX" sz="2400" dirty="0" smtClean="0"/>
              <a:t>Las </a:t>
            </a:r>
            <a:r>
              <a:rPr lang="es-MX" sz="2400" dirty="0" smtClean="0"/>
              <a:t>operaciones son los métodos o formas empleados para lograr nuestro objetivo. ¿Cómo puede ser logrado?</a:t>
            </a:r>
            <a:br>
              <a:rPr lang="es-MX" sz="2400" dirty="0" smtClean="0"/>
            </a:br>
            <a:endParaRPr lang="es-MX"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C:\Users\S@khi\Pictures\bxp46930.jpg"/>
          <p:cNvPicPr>
            <a:picLocks noChangeAspect="1" noChangeArrowheads="1"/>
          </p:cNvPicPr>
          <p:nvPr/>
        </p:nvPicPr>
        <p:blipFill>
          <a:blip r:embed="rId2" cstate="print"/>
          <a:srcRect/>
          <a:stretch>
            <a:fillRect/>
          </a:stretch>
        </p:blipFill>
        <p:spPr bwMode="auto">
          <a:xfrm>
            <a:off x="6444208" y="5026297"/>
            <a:ext cx="2495550" cy="1643063"/>
          </a:xfrm>
          <a:prstGeom prst="rect">
            <a:avLst/>
          </a:prstGeom>
          <a:noFill/>
          <a:ln w="9525">
            <a:noFill/>
            <a:miter lim="800000"/>
            <a:headEnd/>
            <a:tailEnd/>
          </a:ln>
        </p:spPr>
      </p:pic>
      <p:pic>
        <p:nvPicPr>
          <p:cNvPr id="36868" name="Picture 2" descr="C:\Users\S@khi\Pictures\PDC1038.jpg"/>
          <p:cNvPicPr>
            <a:picLocks noChangeAspect="1" noChangeArrowheads="1"/>
          </p:cNvPicPr>
          <p:nvPr/>
        </p:nvPicPr>
        <p:blipFill>
          <a:blip r:embed="rId3" cstate="print"/>
          <a:srcRect/>
          <a:stretch>
            <a:fillRect/>
          </a:stretch>
        </p:blipFill>
        <p:spPr bwMode="auto">
          <a:xfrm>
            <a:off x="285750" y="214313"/>
            <a:ext cx="2143125" cy="2106612"/>
          </a:xfrm>
          <a:prstGeom prst="rect">
            <a:avLst/>
          </a:prstGeom>
          <a:noFill/>
          <a:ln w="9525">
            <a:noFill/>
            <a:miter lim="800000"/>
            <a:headEnd/>
            <a:tailEnd/>
          </a:ln>
        </p:spPr>
      </p:pic>
      <p:pic>
        <p:nvPicPr>
          <p:cNvPr id="36869" name="Picture 3" descr="C:\Users\S@khi\Pictures\PL051277.jpg"/>
          <p:cNvPicPr>
            <a:picLocks noChangeAspect="1" noChangeArrowheads="1"/>
          </p:cNvPicPr>
          <p:nvPr/>
        </p:nvPicPr>
        <p:blipFill>
          <a:blip r:embed="rId4" cstate="print"/>
          <a:srcRect/>
          <a:stretch>
            <a:fillRect/>
          </a:stretch>
        </p:blipFill>
        <p:spPr bwMode="auto">
          <a:xfrm>
            <a:off x="5508104" y="2852936"/>
            <a:ext cx="1500188" cy="2251075"/>
          </a:xfrm>
          <a:prstGeom prst="rect">
            <a:avLst/>
          </a:prstGeom>
          <a:noFill/>
          <a:ln w="9525">
            <a:noFill/>
            <a:miter lim="800000"/>
            <a:headEnd/>
            <a:tailEnd/>
          </a:ln>
        </p:spPr>
      </p:pic>
      <p:pic>
        <p:nvPicPr>
          <p:cNvPr id="36870" name="Picture 4" descr="C:\Users\S@khi\Pictures\u18649070.jpg"/>
          <p:cNvPicPr>
            <a:picLocks noChangeAspect="1" noChangeArrowheads="1"/>
          </p:cNvPicPr>
          <p:nvPr/>
        </p:nvPicPr>
        <p:blipFill>
          <a:blip r:embed="rId5" cstate="print"/>
          <a:srcRect/>
          <a:stretch>
            <a:fillRect/>
          </a:stretch>
        </p:blipFill>
        <p:spPr bwMode="auto">
          <a:xfrm>
            <a:off x="4775473" y="571500"/>
            <a:ext cx="3036887" cy="1214438"/>
          </a:xfrm>
          <a:prstGeom prst="rect">
            <a:avLst/>
          </a:prstGeom>
          <a:noFill/>
          <a:ln w="9525">
            <a:noFill/>
            <a:miter lim="800000"/>
            <a:headEnd/>
            <a:tailEnd/>
          </a:ln>
        </p:spPr>
      </p:pic>
      <p:pic>
        <p:nvPicPr>
          <p:cNvPr id="36871" name="Picture 5" descr="C:\Users\S@khi\Pictures\k0108485.jpg"/>
          <p:cNvPicPr>
            <a:picLocks noChangeAspect="1" noChangeArrowheads="1"/>
          </p:cNvPicPr>
          <p:nvPr/>
        </p:nvPicPr>
        <p:blipFill>
          <a:blip r:embed="rId6" cstate="print"/>
          <a:srcRect/>
          <a:stretch>
            <a:fillRect/>
          </a:stretch>
        </p:blipFill>
        <p:spPr bwMode="auto">
          <a:xfrm>
            <a:off x="7092280" y="2852936"/>
            <a:ext cx="1709738" cy="1154113"/>
          </a:xfrm>
          <a:prstGeom prst="rect">
            <a:avLst/>
          </a:prstGeom>
          <a:noFill/>
          <a:ln w="9525">
            <a:noFill/>
            <a:miter lim="800000"/>
            <a:headEnd/>
            <a:tailEnd/>
          </a:ln>
        </p:spPr>
      </p:pic>
      <p:pic>
        <p:nvPicPr>
          <p:cNvPr id="36872" name="Picture 6" descr="C:\Users\S@khi\Pictures\k0689919.jpg"/>
          <p:cNvPicPr>
            <a:picLocks noChangeAspect="1" noChangeArrowheads="1"/>
          </p:cNvPicPr>
          <p:nvPr/>
        </p:nvPicPr>
        <p:blipFill>
          <a:blip r:embed="rId7" cstate="print"/>
          <a:srcRect/>
          <a:stretch>
            <a:fillRect/>
          </a:stretch>
        </p:blipFill>
        <p:spPr bwMode="auto">
          <a:xfrm>
            <a:off x="3707904" y="2852936"/>
            <a:ext cx="1524000" cy="1016000"/>
          </a:xfrm>
          <a:prstGeom prst="rect">
            <a:avLst/>
          </a:prstGeom>
          <a:noFill/>
          <a:ln w="9525">
            <a:noFill/>
            <a:miter lim="800000"/>
            <a:headEnd/>
            <a:tailEnd/>
          </a:ln>
        </p:spPr>
      </p:pic>
      <p:pic>
        <p:nvPicPr>
          <p:cNvPr id="36873" name="Picture 7" descr="C:\Users\S@khi\Pictures\ks79844.jpg"/>
          <p:cNvPicPr>
            <a:picLocks noChangeAspect="1" noChangeArrowheads="1"/>
          </p:cNvPicPr>
          <p:nvPr/>
        </p:nvPicPr>
        <p:blipFill>
          <a:blip r:embed="rId8" cstate="print"/>
          <a:srcRect/>
          <a:stretch>
            <a:fillRect/>
          </a:stretch>
        </p:blipFill>
        <p:spPr bwMode="auto">
          <a:xfrm>
            <a:off x="285750" y="3286125"/>
            <a:ext cx="1476375" cy="2214563"/>
          </a:xfrm>
          <a:prstGeom prst="rect">
            <a:avLst/>
          </a:prstGeom>
          <a:noFill/>
          <a:ln w="9525">
            <a:noFill/>
            <a:miter lim="800000"/>
            <a:headEnd/>
            <a:tailEnd/>
          </a:ln>
        </p:spPr>
      </p:pic>
      <p:sp>
        <p:nvSpPr>
          <p:cNvPr id="10" name="9 Flecha derecha"/>
          <p:cNvSpPr/>
          <p:nvPr/>
        </p:nvSpPr>
        <p:spPr>
          <a:xfrm>
            <a:off x="2928938" y="12144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6875" name="10 CuadroTexto"/>
          <p:cNvSpPr txBox="1">
            <a:spLocks noChangeArrowheads="1"/>
          </p:cNvSpPr>
          <p:nvPr/>
        </p:nvSpPr>
        <p:spPr bwMode="auto">
          <a:xfrm>
            <a:off x="2786063" y="1857375"/>
            <a:ext cx="2928937" cy="400050"/>
          </a:xfrm>
          <a:prstGeom prst="rect">
            <a:avLst/>
          </a:prstGeom>
          <a:noFill/>
          <a:ln w="9525">
            <a:noFill/>
            <a:miter lim="800000"/>
            <a:headEnd/>
            <a:tailEnd/>
          </a:ln>
        </p:spPr>
        <p:txBody>
          <a:bodyPr>
            <a:spAutoFit/>
          </a:bodyPr>
          <a:lstStyle/>
          <a:p>
            <a:r>
              <a:rPr lang="es-MX" sz="2000" b="1">
                <a:latin typeface="Times New Roman" pitchFamily="18" charset="0"/>
              </a:rPr>
              <a:t>ACCIÓN      ¿QUÉ?</a:t>
            </a:r>
          </a:p>
        </p:txBody>
      </p:sp>
      <p:sp>
        <p:nvSpPr>
          <p:cNvPr id="12" name="11 Flecha derecha"/>
          <p:cNvSpPr/>
          <p:nvPr/>
        </p:nvSpPr>
        <p:spPr>
          <a:xfrm>
            <a:off x="2071688" y="33575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6877" name="12 CuadroTexto"/>
          <p:cNvSpPr txBox="1">
            <a:spLocks noChangeArrowheads="1"/>
          </p:cNvSpPr>
          <p:nvPr/>
        </p:nvSpPr>
        <p:spPr bwMode="auto">
          <a:xfrm>
            <a:off x="1928813" y="3786188"/>
            <a:ext cx="2071687" cy="646112"/>
          </a:xfrm>
          <a:prstGeom prst="rect">
            <a:avLst/>
          </a:prstGeom>
          <a:noFill/>
          <a:ln w="9525">
            <a:noFill/>
            <a:miter lim="800000"/>
            <a:headEnd/>
            <a:tailEnd/>
          </a:ln>
        </p:spPr>
        <p:txBody>
          <a:bodyPr>
            <a:spAutoFit/>
          </a:bodyPr>
          <a:lstStyle/>
          <a:p>
            <a:r>
              <a:rPr lang="es-MX" b="1">
                <a:latin typeface="Times New Roman" pitchFamily="18" charset="0"/>
              </a:rPr>
              <a:t>OPERACIÓN   ¿CÓMO?</a:t>
            </a:r>
          </a:p>
        </p:txBody>
      </p:sp>
      <p:pic>
        <p:nvPicPr>
          <p:cNvPr id="46082" name="Picture 2" descr="http://1.bp.blogspot.com/-TG_7-PNYTG0/UKfAszIlY7I/AAAAAAAAMJ8/ZyR7qOVrPRE/s1600/calatrava+1.jpg"/>
          <p:cNvPicPr>
            <a:picLocks noChangeAspect="1" noChangeArrowheads="1"/>
          </p:cNvPicPr>
          <p:nvPr/>
        </p:nvPicPr>
        <p:blipFill>
          <a:blip r:embed="rId9" cstate="print"/>
          <a:srcRect/>
          <a:stretch>
            <a:fillRect/>
          </a:stretch>
        </p:blipFill>
        <p:spPr bwMode="auto">
          <a:xfrm>
            <a:off x="3023320" y="4797152"/>
            <a:ext cx="2808312" cy="1944216"/>
          </a:xfrm>
          <a:prstGeom prst="rect">
            <a:avLst/>
          </a:prstGeom>
          <a:noFill/>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827584" y="4581128"/>
            <a:ext cx="7632848" cy="3986213"/>
          </a:xfrm>
        </p:spPr>
        <p:txBody>
          <a:bodyPr>
            <a:normAutofit/>
          </a:bodyPr>
          <a:lstStyle/>
          <a:p>
            <a:pPr algn="ctr"/>
            <a:r>
              <a:rPr lang="es-MX" sz="2400" dirty="0" smtClean="0"/>
              <a:t>Esto sumado </a:t>
            </a:r>
            <a:r>
              <a:rPr lang="es-MX" sz="2400" dirty="0" smtClean="0"/>
              <a:t>a al deseo del arquitecto de desenvolverse y trascender como artista y ser humano, constituye la  </a:t>
            </a:r>
            <a:r>
              <a:rPr lang="es-MX" sz="2400" dirty="0" smtClean="0"/>
              <a:t>“</a:t>
            </a:r>
            <a:r>
              <a:rPr lang="es-MX" sz="2400" b="1" dirty="0" smtClean="0"/>
              <a:t>orientación</a:t>
            </a:r>
            <a:r>
              <a:rPr lang="es-MX" sz="2400" b="1" dirty="0" smtClean="0"/>
              <a:t>” </a:t>
            </a:r>
            <a:r>
              <a:rPr lang="es-MX" sz="2400" dirty="0" smtClean="0"/>
              <a:t>en el quehacer arquitectónico. </a:t>
            </a:r>
            <a:br>
              <a:rPr lang="es-MX" sz="2400" dirty="0" smtClean="0"/>
            </a:br>
            <a:r>
              <a:rPr lang="es-MX" sz="2400" dirty="0" smtClean="0"/>
              <a:t> </a:t>
            </a:r>
            <a:br>
              <a:rPr lang="es-MX" sz="2400" dirty="0" smtClean="0"/>
            </a:br>
            <a:endParaRPr lang="es-MX" sz="2400" dirty="0"/>
          </a:p>
        </p:txBody>
      </p:sp>
      <p:graphicFrame>
        <p:nvGraphicFramePr>
          <p:cNvPr id="5" name="4 Diagrama"/>
          <p:cNvGraphicFramePr/>
          <p:nvPr/>
        </p:nvGraphicFramePr>
        <p:xfrm>
          <a:off x="827584" y="1268760"/>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66344"/>
            <a:ext cx="7644328" cy="1362113"/>
          </a:xfrm>
        </p:spPr>
        <p:txBody>
          <a:bodyPr>
            <a:normAutofit/>
          </a:bodyPr>
          <a:lstStyle/>
          <a:p>
            <a:r>
              <a:rPr lang="es-MX" sz="4000" dirty="0" err="1" smtClean="0"/>
              <a:t>ESTRUCTURANTES</a:t>
            </a:r>
            <a:r>
              <a:rPr lang="es-MX" sz="4000" dirty="0" smtClean="0"/>
              <a:t> DE LA CULTURA</a:t>
            </a:r>
            <a:endParaRPr lang="es-MX" sz="4000" dirty="0"/>
          </a:p>
        </p:txBody>
      </p:sp>
      <p:sp>
        <p:nvSpPr>
          <p:cNvPr id="4" name="1 Título"/>
          <p:cNvSpPr>
            <a:spLocks noGrp="1"/>
          </p:cNvSpPr>
          <p:nvPr>
            <p:ph idx="1"/>
          </p:nvPr>
        </p:nvSpPr>
        <p:spPr>
          <a:xfrm>
            <a:off x="611560" y="2190749"/>
            <a:ext cx="7992888" cy="3986213"/>
          </a:xfrm>
        </p:spPr>
        <p:txBody>
          <a:bodyPr>
            <a:noAutofit/>
          </a:bodyPr>
          <a:lstStyle/>
          <a:p>
            <a:pPr marL="514350" indent="-514350" fontAlgn="auto">
              <a:spcAft>
                <a:spcPts val="0"/>
              </a:spcAft>
              <a:defRPr/>
            </a:pPr>
            <a:r>
              <a:rPr lang="es-MX" sz="2400" dirty="0" smtClean="0"/>
              <a:t>E</a:t>
            </a:r>
            <a:r>
              <a:rPr lang="es-MX" sz="2400" dirty="0" smtClean="0"/>
              <a:t>stas </a:t>
            </a:r>
            <a:r>
              <a:rPr lang="es-MX" sz="2400" dirty="0" smtClean="0"/>
              <a:t>necesidades y </a:t>
            </a:r>
            <a:r>
              <a:rPr lang="es-MX" sz="2400" dirty="0" smtClean="0"/>
              <a:t>deseos tienen </a:t>
            </a:r>
            <a:r>
              <a:rPr lang="es-MX" sz="2400" dirty="0" smtClean="0"/>
              <a:t>características y objetivos diferentes según sea la cultura a la que correspondan y sus </a:t>
            </a:r>
            <a:r>
              <a:rPr lang="es-MX" sz="2400" dirty="0" smtClean="0"/>
              <a:t>estructurantes :   </a:t>
            </a:r>
            <a:br>
              <a:rPr lang="es-MX" sz="2400" dirty="0" smtClean="0"/>
            </a:br>
            <a:r>
              <a:rPr lang="es-MX" sz="2400" dirty="0" smtClean="0"/>
              <a:t>* religión</a:t>
            </a:r>
            <a:br>
              <a:rPr lang="es-MX" sz="2400" dirty="0" smtClean="0"/>
            </a:br>
            <a:r>
              <a:rPr lang="es-MX" sz="2400" dirty="0" smtClean="0"/>
              <a:t>* modo se subsistencia</a:t>
            </a:r>
            <a:br>
              <a:rPr lang="es-MX" sz="2400" dirty="0" smtClean="0"/>
            </a:br>
            <a:r>
              <a:rPr lang="es-MX" sz="2400" dirty="0" smtClean="0"/>
              <a:t>* forma de pensamiento</a:t>
            </a:r>
            <a:br>
              <a:rPr lang="es-MX" sz="2400" dirty="0" smtClean="0"/>
            </a:br>
            <a:r>
              <a:rPr lang="es-MX" sz="2400" dirty="0" smtClean="0"/>
              <a:t>* tipo de gobierno</a:t>
            </a:r>
            <a:br>
              <a:rPr lang="es-MX" sz="2400" dirty="0" smtClean="0"/>
            </a:br>
            <a:r>
              <a:rPr lang="es-MX" sz="2400" dirty="0" smtClean="0"/>
              <a:t>* contexto</a:t>
            </a:r>
            <a:br>
              <a:rPr lang="es-MX" sz="2400" dirty="0" smtClean="0"/>
            </a:br>
            <a:r>
              <a:rPr lang="es-MX" sz="2400" dirty="0" smtClean="0"/>
              <a:t>* medios de expresión</a:t>
            </a:r>
            <a:br>
              <a:rPr lang="es-MX" sz="2400" dirty="0" smtClean="0"/>
            </a:br>
            <a:r>
              <a:rPr lang="es-MX" sz="2400" dirty="0" smtClean="0"/>
              <a:t>* ciencia y tecnología</a:t>
            </a:r>
            <a:br>
              <a:rPr lang="es-MX" sz="2400" dirty="0" smtClean="0"/>
            </a:br>
            <a:r>
              <a:rPr lang="es-MX" sz="2400" dirty="0" smtClean="0"/>
              <a:t> </a:t>
            </a:r>
            <a:endParaRPr lang="es-MX"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Users\S@khi\Pictures\ARQUITECTURA\speos_artemidos01.jpg"/>
          <p:cNvPicPr>
            <a:picLocks noChangeAspect="1" noChangeArrowheads="1"/>
          </p:cNvPicPr>
          <p:nvPr/>
        </p:nvPicPr>
        <p:blipFill>
          <a:blip r:embed="rId2" cstate="print"/>
          <a:srcRect/>
          <a:stretch>
            <a:fillRect/>
          </a:stretch>
        </p:blipFill>
        <p:spPr bwMode="auto">
          <a:xfrm>
            <a:off x="4918075" y="142875"/>
            <a:ext cx="3654425" cy="2071688"/>
          </a:xfrm>
          <a:prstGeom prst="rect">
            <a:avLst/>
          </a:prstGeom>
          <a:noFill/>
          <a:ln w="9525">
            <a:noFill/>
            <a:miter lim="800000"/>
            <a:headEnd/>
            <a:tailEnd/>
          </a:ln>
        </p:spPr>
      </p:pic>
      <p:pic>
        <p:nvPicPr>
          <p:cNvPr id="40963" name="Picture 3" descr="C:\Users\S@khi\Pictures\ARQUITECTURA\snmartindefromista-esp.jpg"/>
          <p:cNvPicPr>
            <a:picLocks noChangeAspect="1" noChangeArrowheads="1"/>
          </p:cNvPicPr>
          <p:nvPr/>
        </p:nvPicPr>
        <p:blipFill>
          <a:blip r:embed="rId3" cstate="print"/>
          <a:srcRect/>
          <a:stretch>
            <a:fillRect/>
          </a:stretch>
        </p:blipFill>
        <p:spPr bwMode="auto">
          <a:xfrm>
            <a:off x="5857875" y="1928813"/>
            <a:ext cx="3094038" cy="2719387"/>
          </a:xfrm>
          <a:prstGeom prst="rect">
            <a:avLst/>
          </a:prstGeom>
          <a:noFill/>
          <a:ln w="9525">
            <a:noFill/>
            <a:miter lim="800000"/>
            <a:headEnd/>
            <a:tailEnd/>
          </a:ln>
        </p:spPr>
      </p:pic>
      <p:pic>
        <p:nvPicPr>
          <p:cNvPr id="40964" name="Picture 3" descr="C:\Users\S@khi\Pictures\ARQUITECTURA\250px-Wrightfallingwater.jpg"/>
          <p:cNvPicPr>
            <a:picLocks noChangeAspect="1" noChangeArrowheads="1"/>
          </p:cNvPicPr>
          <p:nvPr/>
        </p:nvPicPr>
        <p:blipFill>
          <a:blip r:embed="rId4" cstate="print"/>
          <a:srcRect/>
          <a:stretch>
            <a:fillRect/>
          </a:stretch>
        </p:blipFill>
        <p:spPr bwMode="auto">
          <a:xfrm>
            <a:off x="285750" y="214313"/>
            <a:ext cx="2071688" cy="3114675"/>
          </a:xfrm>
          <a:prstGeom prst="rect">
            <a:avLst/>
          </a:prstGeom>
          <a:noFill/>
          <a:ln w="9525">
            <a:noFill/>
            <a:miter lim="800000"/>
            <a:headEnd/>
            <a:tailEnd/>
          </a:ln>
        </p:spPr>
      </p:pic>
      <p:pic>
        <p:nvPicPr>
          <p:cNvPr id="40965" name="Picture 5" descr="C:\Users\S@khi\Pictures\ARQUITECTURA\400px-Colosseum_in_Rome-April_2007-1-_copie_2B.jpg"/>
          <p:cNvPicPr>
            <a:picLocks noChangeAspect="1" noChangeArrowheads="1"/>
          </p:cNvPicPr>
          <p:nvPr/>
        </p:nvPicPr>
        <p:blipFill>
          <a:blip r:embed="rId5" cstate="print"/>
          <a:srcRect/>
          <a:stretch>
            <a:fillRect/>
          </a:stretch>
        </p:blipFill>
        <p:spPr bwMode="auto">
          <a:xfrm>
            <a:off x="285750" y="4286250"/>
            <a:ext cx="3998913" cy="2349500"/>
          </a:xfrm>
          <a:prstGeom prst="rect">
            <a:avLst/>
          </a:prstGeom>
          <a:noFill/>
          <a:ln w="9525">
            <a:noFill/>
            <a:miter lim="800000"/>
            <a:headEnd/>
            <a:tailEnd/>
          </a:ln>
        </p:spPr>
      </p:pic>
      <p:pic>
        <p:nvPicPr>
          <p:cNvPr id="40966" name="Picture 6" descr="C:\Users\S@khi\Pictures\taj-mahal_~1776758.jpg"/>
          <p:cNvPicPr>
            <a:picLocks noChangeAspect="1" noChangeArrowheads="1"/>
          </p:cNvPicPr>
          <p:nvPr/>
        </p:nvPicPr>
        <p:blipFill>
          <a:blip r:embed="rId6" cstate="print"/>
          <a:srcRect l="6061" r="9088" b="11449"/>
          <a:stretch>
            <a:fillRect/>
          </a:stretch>
        </p:blipFill>
        <p:spPr bwMode="auto">
          <a:xfrm>
            <a:off x="3071813" y="3071813"/>
            <a:ext cx="3000375" cy="2233612"/>
          </a:xfrm>
          <a:prstGeom prst="rect">
            <a:avLst/>
          </a:prstGeom>
          <a:noFill/>
          <a:ln w="9525">
            <a:noFill/>
            <a:miter lim="800000"/>
            <a:headEnd/>
            <a:tailEnd/>
          </a:ln>
        </p:spPr>
      </p:pic>
      <p:pic>
        <p:nvPicPr>
          <p:cNvPr id="40967" name="Picture 2" descr="C:\Users\S@khi\Pictures\ARQUITECTURA\partenon2.jpg"/>
          <p:cNvPicPr>
            <a:picLocks noChangeAspect="1" noChangeArrowheads="1"/>
          </p:cNvPicPr>
          <p:nvPr/>
        </p:nvPicPr>
        <p:blipFill>
          <a:blip r:embed="rId7" cstate="print"/>
          <a:srcRect/>
          <a:stretch>
            <a:fillRect/>
          </a:stretch>
        </p:blipFill>
        <p:spPr bwMode="auto">
          <a:xfrm>
            <a:off x="5049838" y="4614863"/>
            <a:ext cx="2995612" cy="2028825"/>
          </a:xfrm>
          <a:prstGeom prst="rect">
            <a:avLst/>
          </a:prstGeom>
          <a:noFill/>
          <a:ln w="9525">
            <a:noFill/>
            <a:miter lim="800000"/>
            <a:headEnd/>
            <a:tailEnd/>
          </a:ln>
        </p:spPr>
      </p:pic>
      <p:pic>
        <p:nvPicPr>
          <p:cNvPr id="40968" name="Picture 5" descr="C:\Users\S@khi\Pictures\ARQUITECTURA\800px-LaBoca_ST_98.jpg"/>
          <p:cNvPicPr>
            <a:picLocks noChangeAspect="1" noChangeArrowheads="1"/>
          </p:cNvPicPr>
          <p:nvPr/>
        </p:nvPicPr>
        <p:blipFill>
          <a:blip r:embed="rId8" cstate="print"/>
          <a:srcRect/>
          <a:stretch>
            <a:fillRect/>
          </a:stretch>
        </p:blipFill>
        <p:spPr bwMode="auto">
          <a:xfrm>
            <a:off x="214313" y="2713038"/>
            <a:ext cx="2643187" cy="1765300"/>
          </a:xfrm>
          <a:prstGeom prst="rect">
            <a:avLst/>
          </a:prstGeom>
          <a:noFill/>
          <a:ln w="9525">
            <a:noFill/>
            <a:miter lim="800000"/>
            <a:headEnd/>
            <a:tailEnd/>
          </a:ln>
        </p:spPr>
      </p:pic>
      <p:pic>
        <p:nvPicPr>
          <p:cNvPr id="40969" name="Picture 8" descr="Colección de foto - francia, parís, &#10;garnier, ópera, &#10;casa. fotosearch &#10;- buscar fotos &#10;e imágenes y foto &#10;clipart"/>
          <p:cNvPicPr>
            <a:picLocks noChangeAspect="1" noChangeArrowheads="1"/>
          </p:cNvPicPr>
          <p:nvPr/>
        </p:nvPicPr>
        <p:blipFill>
          <a:blip r:embed="rId9" cstate="print"/>
          <a:srcRect b="11765"/>
          <a:stretch>
            <a:fillRect/>
          </a:stretch>
        </p:blipFill>
        <p:spPr bwMode="auto">
          <a:xfrm>
            <a:off x="2286000" y="928688"/>
            <a:ext cx="3516313" cy="2286000"/>
          </a:xfrm>
          <a:prstGeom prst="rect">
            <a:avLst/>
          </a:prstGeom>
          <a:noFill/>
          <a:ln w="9525">
            <a:noFill/>
            <a:miter lim="800000"/>
            <a:headEnd/>
            <a:tailEnd/>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23528" y="1988841"/>
            <a:ext cx="8496944" cy="2520279"/>
          </a:xfrm>
        </p:spPr>
        <p:txBody>
          <a:bodyPr>
            <a:normAutofit/>
          </a:bodyPr>
          <a:lstStyle/>
          <a:p>
            <a:r>
              <a:rPr lang="es-MX" sz="2400" dirty="0" smtClean="0"/>
              <a:t>Dependiendo de la cultura de un pueblo, será la percepción que tenga de su realidad, y en base a esta percepción estarán regidos los modos de satisfacer sus necesidades. Puesto que todas las culturas tienen una forma diferente de ver la realidad cada una tendrá una manera diferente de satisfacer sus necesidades. Así  pasamos de la orientación a la ejecución.</a:t>
            </a:r>
            <a:endParaRPr lang="es-MX" sz="2400" dirty="0"/>
          </a:p>
        </p:txBody>
      </p:sp>
      <p:pic>
        <p:nvPicPr>
          <p:cNvPr id="49154" name="Picture 2" descr="https://encrypted-tbn2.gstatic.com/images?q=tbn:ANd9GcRd-39qYAVNJXuRQnLXPGKWkWSFu6eGFJn5zcPMrsMlDQX3KQCBBBZIqw"/>
          <p:cNvPicPr>
            <a:picLocks noChangeAspect="1" noChangeArrowheads="1"/>
          </p:cNvPicPr>
          <p:nvPr/>
        </p:nvPicPr>
        <p:blipFill>
          <a:blip r:embed="rId2" cstate="print"/>
          <a:srcRect/>
          <a:stretch>
            <a:fillRect/>
          </a:stretch>
        </p:blipFill>
        <p:spPr bwMode="auto">
          <a:xfrm>
            <a:off x="539552" y="4581128"/>
            <a:ext cx="2271214" cy="1698104"/>
          </a:xfrm>
          <a:prstGeom prst="rect">
            <a:avLst/>
          </a:prstGeom>
          <a:noFill/>
        </p:spPr>
      </p:pic>
      <p:sp>
        <p:nvSpPr>
          <p:cNvPr id="49156" name="AutoShape 4" descr="data:image/jpeg;base64,/9j/4AAQSkZJRgABAQAAAQABAAD/2wCEAAkGBxQTEhUUExQUFhQXGBUWGBgYFxYYFxcYFxcYGBccGRgYHCggGhslGxgVITEhJSkrLi4uFx8zODMsNygtLisBCgoKDg0OGhAQGiwcHBwsLCwsLCwsLCwsLCwsLCwsLCwsLCwsLCwsLCwsLCwsLCwsLCssLDcuLDcsLCwrLCsrK//AABEIAM0A9QMBIgACEQEDEQH/xAAbAAACAwEBAQAAAAAAAAAAAAAFBgIDBAEAB//EAD4QAAIBAwMCBQIEBAQEBwEBAAECEQADIQQSMQVBBhMiUWEycYGRobEUI0LBB1Jy8DNisvEVFiRDgtHhojT/xAAYAQADAQEAAAAAAAAAAAAAAAAAAQIDBP/EAB8RAQEBAQADAQEAAwAAAAAAAAABEQISITFBAxNRYf/aAAwDAQACEQMRAD8AdletVpzWatNqtbXNOWq05rTbc1mtir0NQ1jUDUw1ctriplYpNHLrYqkXK7qWxWdWpypaw1Va2+qW2a4QEA9RJjnH7kV4XKA9d69ZG6wwVtw2tu+kE/HcjmnoGOj3B5Nva0gKB9W7I5E/Bmtxal7w7rLItpbtskDAyJYnMke5o/NTKqx0E1NTURUqepxIGuTXprhp6WJTXAajNcmkMTmok1EtUd1AxYa4ahuroNAdiu1ya9NLTcrleJqstQFhFQ21zfXhcoJGKqdauLVU7U02KNterpavU8LQoVfbrPbFardo07BGlK0WxVVpK1+UKhpIuCECqy1WW37V25bkUlYxaq5iqFepasVVZGaqIq+45CloJgEx7wJivkl21cusXbb6iXgkyNxmMDFfVurdSWzbYsyqdpAkgSSIFIui1mlswSfMbJMTz2n4JpWnkU9P6beRSVVCR6gASMzPEZOIr6do7hdFYqQSASDyCRkUJtdX0dwBTctBiAT/AEgE5IBPeaNaO6CoIIIxkEH9RSi7MWA12ajcryiqSkTUC1SNVNThJbq4XqNRamHd1RLVGuE0JWbq6Gqiaq0N3cs7g2WyI4kxx8UrDbQ1d3VSGqYNSbpaq2apGoMtAc3VGa8K8aCd3VW9dqL0yqlmivV016qRjADGaut3KrCV0LFKnBBLlWi5WK3V1SqVetytdvjmhoq63NJUq3VWZEzSl4p6ydMLZAnc+YIB2rBI4700X5r5/wCNtNqHuKpS3s9Ww7iSfeQeIj2pp69g/iLqQvX99r1MQo9YkJtmQvYzEz81Z0JkuPNy6lr29JIHzirdH0e0P+I5Y49KwZP7/pRfoaKz/wArTKyISCWjcCCB6t3alarnn2t23ouJYNpo3sjkIcDIBWDH5Vs8M3dl+2zgW22t5uz022Y4G4cD8BzWuwdLca4rW2V7bQ8AwrHIg57d6ydT0iGRp9QdxiQzhhHYEN2qWmDHhHXm4L2+MPIyTG6cCe2O3vTAHFJ/hS3qRt3PZKZ3KFhgJIABEfemoVUqFpNVMKsmoOKZIGomumotT0OVWatMVFlo0gTrXXbdghHglhkTgLxJrJ4e6npbdvy7b2xktEjMn/sPwpe8VaU3dXc3tEBFUKJMRIn5kmtWj8MtCsCQApEi2o5HfuanrpXM0+LU5rPp5CrJkwAT7mOaumiVWO1w10V0ihNiqK4wqzbXitGkrFcZamVri09TYoK16r69S8hjDFV1eKrAqiW2qtiq7YrSgqdVIiqVbbWurbqxRFM8Y+o3IX8CB94x+tIvjqxK2ixbd5bAwxgEAcfnzRrx+p22iGI9RxJg4wce1JfW777EJYsNrgAliAB9ye0UrSxDUr5Z0xUsIdJgnOeT70weFNTtu3oJ9bN2OSTM0ra28yvaMyocKTz98UweCiWvOTJG45ntNK/D4+r2uM1nqSKYe5diczlVAjv7/lXE6er6KzZuSSHulmzuOwORk5iVGKqW8wTqNwGCLxAkTEwD+QJNX6OW09l9xwt1Z4JC2n7cZpLs9GTwXplWyrBdp2gd4gmfxM96YhQPwn//AJrcTlQf34o2tPn4V+rwBUSa8KruVQcYzVDvVjCs91aE10mhuq62qWrlzaX8tzb2qQSTMDPYVtuXdqk7WaMwoBY/YEivm7+fc81FQqlx97KSFzPp5MxQlqu+ICXYqLAuTuYFmZgB24gRjvWvpniu8zQdmODwkGInvQZfDTgb7htoD3JLGa29OtnbctW79lvSBsZFAbP+bmKir5t039K6v5gZiF2KpYujSsj6lMgEGiuhvC5bVxwwn7fGKVz0q8ExbSCpEWnI+pdp9DCCQD796YegmLKp5b2wgAG/bkfEH9xS1YmlqutaNWW7gqRuUwz7K5tq92qqgrECtQKVojFVNT0Yhsr1Tr1IYElqrLVM1XVssaEar0asiGrd1SqNgerku1hV6jqdetuJ5Pb49/gUKha8d9Yt+alokhkJdzGACuPzmkbqPUBeQKoaV3jjkMfTBHxX0DU+E01G65euOt24dwKgQgiFEEHERg0jWujrtJuXpgkADjBj86nYVlY9RdJBBAUBtw3GP71r6Hr0RiDeKztmFJMTJgx9q16zpOnA4YkkAHjt9smtPSL9pL2dMCYwSGJAEzn5zT30UllFNPatvbvWxqbJF9jcYSNwaJgA8ZFaLvS7ps27VsqNpcbiRDBlYHj4JzV+l8P6MNBRpu7gIOVVo4kcj860DwtpLQRSXmSAWOSCPYRxUa2kaOk6ry0t2ijiBBJXAUYnHzFMVulmz0m0HVVv3oIket5GR79vvTLp02gCSYESTJPyT3NXxU9crKg1WVW1WlWaw39R/NRAR6g5PH9Mf/tYeoeJrCeYhcB1O0AZYmMkSIBBJ59qA9F1d5nNxTKEemULT6mBJgiOJx71NuCezeRj/civmK2MM+656bqrt3GCGDE/j6RX0Po9x2tTcEMS8iIjJjH2r56zfy7hBP8AxkBnj6HPHejSsBrl+4y6lXYuAkpIGAT2IGaY+kQdKQYJ/kY7n1pNKa3mC6gE424PESe3tTX0O5/6ZgSAT/Dj5P8AMSf0pU+frS9y5s1B3uCt+E2naFXeqlZAyCJp86Wu20gk8Tkyc9pr59qXJXUySYvJ7jm4oAj2gV9C0YhF/wBI/apW1qakDVIqU1QXbqixr1upMRQVcF2oE1w1ygnia9XiK9QYSWEx3ifwr22lDp3ie8bp8xUIMgIuIz2c8njPemmxqlKByVCkAkyCB2gkY+Keo9NCirBXkFSigYCeJevDS+X6dxdhj2QEbzH2OPmla74mtks7bt0yRBKnPpWR+H61s/xOtwLTgsG2sAQSIzVXRui2n0yOyDcXgkz3A5z71FObuCFnxiTua4jhGZQOJVSIcHaZmZIpa2jzVVfoYuWB5Jj0/litfQ+nK19bRNxlIeVZm2wsT35qlrW28CCBG8KP/wAoO7gr1G8GtMgbIxIiVP496u8IpCRMjaozyaU+lMRd1G/EqCckjnJ+8U6eDgGB2gkbRBP4xTLm+1/gYEXNQzMSfPuYJwv05z8CmPrV5XtF0ZDtDlWwwBCn/cUquy/wusay7NC3VfsVuADdE9o4NDf8Olf+GupjZLcng7YPxEUlzr3gz4NuNdW1cuw1xkWWjmDicRPyKdlpR6HbSwibmQW7aj+YG9BUmQZ4oha8WWGBKeYygkbgh2mOY+KfApgJquKC3eu74NraEP8AU8A/gpOPvQSz4kui5cgo4ExLYOwZEfj25qvIs9AWr6UjXrhZmnzXGSSTk8mRJxW/QaqzZspvN1SxYeh34BySN3AJoENXeuOGW2xLs1wBV3ZJ4wZgDvTJqtFY8m0jXWV1BDbENzDeplOOe0/es+hwv8Q6u7Z0022uuzOIc5CgCYkAcj35pJXpl5iPS5LHd8TB+fn9aa/E/V0OnW1ZZYLqCQSGG1SRI5Hbnmg/TNYbjtJYbRBz9R9+cUzs9sy+HLp/9sbSJJLgAniDANGeh9CuTi3baIj+bkHvgKeIGay9Yu+Wu5c+n6T9IE8/epdIvLat3LySWQKwDEgElgDx/qop+pRq70p4k2LolkLbXVtxUiCSSD29qI9C1xN65abzCQF+pCAoAjJGBP6xW3U3Cmn3BiIG4nv/AJiKA9N6jcu6rTMXO24rttAjGyQH/wAxE/hUaqw5Cp1BTU60Q5XRXhXRTCMV2KlXKQxGvV2vUtD4Wty4Ft+ghpEMXAJ78Cau03XdU3p3k2QQuzcgBnJ9QWec1UieshvpaCuO+RAPYcVo/wDDlDKvuRJ78U2OHJfE9wWwRpzu4yxaY7ghRNY9R40FweT5JDXBt3LdI25gzKAg0Ht9f1KXk01pbYVQqqrAnd6Zy270z9sVd1Owr6uwwWJFslTBMs+QfeDNCmXq1+/qAEv3JCkhT6AY9i2B+lW275FvY+oNoISdoVSW4H1K8MOKM9Z6kipFlUZg5tsloKHHf1MQY7YFbulWP5YuXbagky1u8qEwTzuCqQ0ZgyKlpOSnpuo2UQOL/wDNhhtCup9X/Nv/ALGqvMU3EJbMPmfcfvNS6jodMt64WjazzbCkHBz2gKAcc/hU7C6UD6V5nL/PaDTQwdOuy14tEFYUHkmac/AeqS3bgt/l7+wNL93U6cEnbbjBjeTkTNXdK6hpfMDMbSn2kwBBHA5NMufVF+n2Y0evUwHZ9RHPDAbeB89qz+CLJt6PUq3J3/rbMH1RRR+p6NiCt63MCR5rAHI9zW6/b07lStxQACG23hB9hBnNSvAbSaOembBhjaRcZ4+MjtShrtRst27KuCyu7MTIGQAARH3/ACp96jo0K3Tauf0ekB7fIHaBSjc6TcuWUIQF5bBVQwyc4zTietDUF0ANvtwTtHH9x+lM/h/od+/Y4tsm85IIPYESrgxHxWDo3S3a5bW4pAO6cYJAxOab+jobNsoLwXO+GWOTByDEYoPmAWne/p0vWFtIm0GWBbewaYUbpgTn5qN67ZaBes+qF3neqySsiNxEN32j3rHp/Ehe/fW6qpOMhmgqxzjNGtPr7D5bUoh42NbLIwUgq2c/0jHxRaqFy8oI2IHIFwolxstBAheSYBxn3q+7ons6a5KujkgAlNqgcEboMn96NDVacFQHS4VKkMG2hsQRB4OKI+IXbV6YeUgALgk+lpA+x+aFY+a2tUzWIutwxAJmYIkCmnpOmRtNeFxtqlbQL5MeoEY55gUs6TTMB5blSfM5YsRjEGMn7U2dKtN5V6xALjauB6fSwbk/Ap1HM9tT37ja65ZZ/wCQLAG0kbVOwEtHPvn5rBrEa0LV0OJWYKnBG1fpjseKJ3NO38Reu7fRcTarY/yBdpHJzNLniMHy9OqGNisj+/0pj4GDWXfuNedlPfROvC4FDEbm+lhiT7Edm/eKOC5XxXpt25taMAhZ9xBJEHtT9pPEdqzpLT3CxIVVIAliRIJz29JzU/z/AKflPrn9htFyq9RqlRSzMFUdyYHxmvnGl8YXzdF1gPKYkC3AkL/q94E1i6l1u5etLbJYgsXWRDEMQoUjIMEn5p3+pTh9T0WtS6odGDKe44JHMH71cWr5v0fxMdOvlBQyjeSSf6iVUCfbdM/enTpXUheN2CCEuFBHsAOfmZp89yi8WCm6vVCa9VE+JtaU4FllmIZnZiJMTE4zmrbel1LNvL2lIOJEJ3Ez2xmK9p9N/O+okBlgE+4af2FFTqdkEEbhmJ59xHetMYQsXuqXhfG5bRdSoGGhiIKmRz2/Op9S1erv3DbZFRwqrjGFYkEGeZq06wM76grliAVAA4Ag8cY7RWe11JfNZ3DNugbQABEmAScxnMTRoZ9b0e7bPqgs5BgN6pJj3ou3h+9u2tdXcUJgvPpWJBzz8UPu6yLi5O22cCBj1boERI++aL2dctxWeT5ijezEIMAiAiGQxxyaACHp7edEofkZmc8fFF9N09NsKq71+oEek7siKqdShB2tDSwPJI+44ojY1TbAAh7SY/eptEZtAyOrM1sKE3BwBmRERVo6UWaBcFssG2H6ZxIWR3PFR6Xda35m5Cd7ExtJGREcfFWarWH2M8/ScfAoJbqdGbCBnXzQAQd0xu7KCR24IFb+m9L81Ny2LXyNzD7YzQc3NVdVhe3Na3IzAe+AsFlIHtTh4d6xp0tgHzAxndFpoBk4wOwxSPksazpNxbuxNlsyu5fS4gk7Su4e4/CiWt1KKTbtpaLDZBZRL7u+4ERiah4h1YbUi/pmlvSBKlSHGCCSMhqjZF6+QNQQjqCFCpbZmE99wMxwKSp9WaTUG0wBQFHTfsZSIKmCtsmJ7Gah1RmLubCjb5W5gQxgAkFlG7Ee9WanQPCgvcMYXdbtkZMQTHtQbUao2tR6nmEG0j2MkgjgjPEZmnDovodLdD3m8tUu7EgQdsmSDtbmYGZ70e/hAIJtEmASVIxPOI96X+m9W3sRctqgPqU8MCoJRVM5AzA4ExTUL5ge7DPMgUVXAVe6cFYt5SkErIPZdsEjH1T70O6J4iZVS2Q4UKfXCbQFMBs9u33pg1jjfJ+oIYzEzE44Pakbp/UvLQgbnkONpyF3EEx7qYyPyg04OrlG9Xqd7bdtuA658sKQZBBlWyJgYqtusnT6g3AiOLoDb18yC3H0A4+9cRPMRikKjidpR2KxnDB8Gc0F1V+5Yu25ZR6D9BcH7MGJxIE0Faaj4ovbVX+HtsoOCL5WdpPuO3egPWet27jbrtvaVZmxcDbtwGBCxiPetug1S3riPcHlKSRBMg5J3GcAGSPmJq7xBcS0ysnl3bLKy3UUrLRxxn5/Cps30rys9ga9a0s/8FxiDwJn8cVHWdR0+0Dyngr78AmDGcmh2q0Xl3OCEb1KCVYhTwCR3FZtaYYR7D+9c94kraf06wQt65HJVLZRBJ9TFzgf/wA1s1OnnaYIJtoRtPHGce9YdBZGxzJ9yPTHwPee9FtaxDBYgBLY/NQf7Gov30uTZ7ZdRpiAYLAZ7z3EZjOI/EU7/wCH9jbp2MklnYkkzJHJjsaS7l9llY3DAn27zjE4/WmfwZrtrW7RwGFxueTuPFPi2dDqTKeVr1cRq7XTrHHxa7bDkKGTv9POP9mrNPo0AcvO1CTLSYWgfTOpKGt7ict78TjP40VXqSO1y0CQdvJGPY8GtXOKnp1qZice5gzUx0uyRA7GDByPYVWl7HI/UVZpH9TnGSOCOw5pHFlnoFsxyY5kwTWg9DSRs3L2IBEEfMiu6tptOImRAjJnt+tErFwmlp5AVrH8wDsFP5yBRK1p1jist2PMJ+D/ANVaj6ljI/Q1NJYdOO4qKWQGBgcjtPeq+m3CbSkknHJ5Oe9X8sv3H70FTLc6TZx6f6gxE4JE81DXa5LDWrcGbpIUKMSMmfzohZWfzqWvsaffa80jfJ8ueSe8Umt+M2q6baeGKwQynGJyOYqnrOiVDaKgD1N7e3uc0duWRGOZH70P66pPlgATLGSTAgfHemLAfWiUk4IORSRriDdJ7QoP5U5dQsP6fpzcQEEtGTGYNKXWrW2/G0LKoYG6OP8AmM9qciOjN4i0S29MxS2rkBfqMR8g+9brWmvETtsrgYye3uf2qXiHd5EKoYtCkEYgqf8A6oNZ6vqQCClkx3Ib+xoPUbly8zW5sWSRqDa3FyDGzI+AR7UN8F2VbU5VdoW5iA0QYAnvVidTvncwS0Nlw3AACRuUc/eoeAbpfUs7KF3LcbaMASQcUxPsM38KEusVAgg59h3HtyaQvEg/nAgf0z+pwKfep6UHzGV/VDQNqkTtwKTPFLGbLMV9Vs5VVHsYMffvSg/oa9J0m06WiwkBVMHgkgH95qu7atNY87yFRpC7YGIuBfb8aO9II8tP9Cf9IrLrr7NpC1xQrEr6RMCLoA/SPzqWuTCN4rLpqStvjaDG1QO5JmOaW3vXGbaHxOcJ35yRTd4xsHzWYAHcFXInbAJMSe4/Gguk0G52jsJMcRvCmD2rG2avnm30qYRZeByeD3B7TzWi/fQXFF5m37bZhZggAQOf8sCa71hotXMCB2qPiNB/EccWrX2+hRWcadTGYahJO8shwyhWLKV3Hv8AnWnTa42jp7h9Ri4qxg7GYgjcZgz3rILYIVuxUDgCBuGB+JrR4iULb06x/wC0cj3NxqdT7w8f+M24G97kj0+jiRG4Y9pivV82KuUSMDJ9PeT3M54Fep+X/UltUBz7d6l0+6Ubd/3ic1BgSYiD7VO/pXBwQQYzXXeo4pDT0rVeam44kmBM4/8AuiumXFL3TdUEO0CEHA/cn55o5a1S05dULIlaUJEQSKx6bUg963W2niKVOMRf1kD2P7itypK5oVbcbzPyJ/GreodUFqFGSRz7fh3NIhFECiBgCpWh6l+6/vWPpd8sDuMkGJ/AGrrjw65jK/uKCPtpa5rdHba7ad2Ae2SbcmMsADjviqrV8Hgg5oZ1zU2fOs3W3lrBY7VAOHxJ94+KTe/DJqrgiJ5IH60I8Sq8IEuFTJJiDIA9j96I3dQrKCPdTnHcUu+LtbuT0nhXyDJztGKBb6DLtu4wgX3ORP0wCD9sGl3X2j/EGXLgbIJycgE5/Gu+G1K32VRClJI9yGEEfPNXdTAF4/8Aw7/8o/KqZfZpx8T3ALMAkFiFB+fn9aSet9auW75UKDbQgNIy88wf6Y7U2de1BZAP+ZYgTkmAPx4/GkLxIn/qL4Mg+ZEHGJ+f95p8jsy6wCQBIMXXkYBG0jjsaF+D9X5dwQJPln4AHpkk/Amjp09x1TYhIKXvjIDCCf2FJfQ76q43Egwy/wDNMgR96ju2Q+fsEusdYtNechQSxnJYTiOIxQfqOw7WtqdqpDDJ9QnPxiqtaQdQwMjIOfaBmf8AfFVagPb+pW2GR247cf3rCd2K6mnbp3jq0iw1t/Sg2mfrIAB/09+fat2n6yNRoWYXN7q9tXMQRN1SMR7RXzK2OdvP0lSTMGYgd8VTb19xU2B2VZ3ALgbhwfvxWnNtO9YefGNxxcf1RbA3cCRA5/WKDWLzrlWOxtvYSRtLjn/SKs13U/N01xn+vZtmQZgoSf0Nbrdhbtq1sBklRGIO1Nsj2+1Z9NuKAavWNct3J4PyJ+1bfEbHzrgIj0Wln3hVP60R6n4YZF9BSIyGuW95Y5xniqOqaC9w0FnCwJUu0fSAPaM/gaJn4u317D7KlFUROA0e0t/+Cr+vyTYTbP8AJU84A3mooLkhSGUhRAgiducY+9DLGrQR5j3TzPpMwWmBJg5zNGfrPrv8Xa7UraW2W3kMuAOAB/3rlQ8SXhvVBtYIsAssc54/EV2nzxLNqOu/Yet4tjgCdpiJ+xiKotWGLEBWAPyce+ay+YxB/T4pj6Lqy11FfT2h6Wgw4YwpyRu4Oa18cYz2Lf4fizbd7j7dwAALHA98HHFPP8Fo74lrds/IEH80r5/0G5ZFsswtWi0gqpZhgwMsTyO1aNTrrUFrXqHBKErmffFHNxeHc+FNOfoNxPaG3Afg3P51R/5WZF9F7dHAKwT+Tc0E0vUmUSbrIJAliHEkA/cAUa0HU7xUMuxwf9Qn94NPyHjC1fV7TlriMomMiD8fEVg62QXGzMgDMT/2pxvdbktFkk95IYbo4zx2pasdWsPv/idOu/eoGwFTBxPpPM0vORneKI9P0HlWgwuKSRuYTkH4nt8UJ1OsJvjPpBEfPBNOx8OWHTaHuIIjkN+4pHPh64bxRGtsBOS0CA0En4zOPml12PGnfouq3er+kyealr74dS4QMVZYkZ+rMVmtdL8sBf4q2OBC2zHHAMVb/wCH2ySv8Q23HpRGwT3JOZPzRsaSXG631LesKjfM9gCJJ+KA+JlVLLyHUlWClYicETPbH61R4gsrp1Gy4/lklHYjKsRPv3rT4a65at2N7AXXkj1EGVEZ25g81PnJRm+if0LXul7cVLAmNs9ieFPamzW9Ls3bYe3c8q/3Rg7IQIABJGGxyMUat+N7bEBbSxuI+kGAP6oHb57VC74rAZlZbeCf6JkDjmtP8nNR4Xn0p1l1fLJe55S4lgY+wn7+1AOt+Dtdqbz3bQU222FC11cqAM5zHNK/izql3UXS7EbZgKv0qBxj3pk8C+ILseQXPlhDszBUgzEnmfbtRO/0t31RvTeGr9uwhu2181bjH/iQO/cTNbup+Hg7i9cs2bUfU63AFbIjcOJkDNFdSF9O5yRJkFicBT2pW8caHVXdNbFgb7O3c6Z3ggyG+R9qOrrSTGZfB9jU3DeTVSHkQgUqpQEkHcZzHt3pat24dkuFFRXW2+5Q3c5HvGDM96q8NdWfQ3PNdH2MACrArIP9QnBIFX9S1ds6ud29mcFhcWElhIkGfTBFc/XN1UswR67YtbF8u8rKgHqJkmFg4XPHeTSS1tSCQTO6BjH501dX0a+qyLystp8BWGN2Nyjj2ED3oLqukJuQ+enqn/MTAEgttXHtHNPi59T1jb4Yslr9pFUPJGJ9OCNxPuImvqeq6Bptp22tklSSJMiZKwcCeJHvSR0nodm2FvWtSg2lWCh1F0n+oZ4HaDRzWda1EKU0117ZZYIuKxJ3A8IT7Uv1pzkjXrtdodM4W5YtKzRHo3EyY9qruqr2GWz5QdmuAMqJgNugfGMTiknxXqbmoa2f4S5adXG65tuTt9m9MEDma3dI1otAqmiu3rgJK3Fa4RJxlQIie1Vg8gTrFu8LVs3yw2KEQBhjPDQZyJ/Kly9cHBJJGAJ4FOz9EF/ct3zbN0qXVXVUUEEwQxczwVgxzS71XpNtF3LfDOCdyMNrc+kiCQSRmJq+bJ6Y9z9B7rbjmTH3r1btObZzcRhxG1oGK9VeSMarPQHJuEBmt2wrMygEhWE8cFvisnhu9/6pTJOLufjYwFNfSfFNpDe2G3F24pi4rQR5aqSQgg5Bn70D6HZR77XIDCXMWdw2lpBB3KQFAOIintv1eT8BLV1jnnj4/Stlq4/IYiYj8KOv4PcByZS0odlY7N7YlEb1CCcdh3pe0Fu8GQoCW3CAAGz7bTM96KXtfpNVcVpVxzxiD2II74pj0XiIggwqx2BgcyZHzU9Tcco29fUYDRbtKAFyJUWwR+BrZ0dNZcgWbZYRG7yre0fdisVj5av3GzpmuRiwBAZizwDwT2M/nQMdM1FvUC4zoE9Ts7QAJbAiTn2FMFrTsroNQ2iIeSttkJvHMGCgG3MwZNYOsdKAYPuCoGyu/cu/ASCcgH1c8mjBaMdMuubM7jtB7kAQWzzmY/vQGx1J7d52wBISccNwQDjFX3NGjWmuMXZidv1KFZcxjHq/+qB2smCpJkgE4jBgmO1T0enH127sG8pVjg7oKggyfUeVwY+fiho6hO5b14KnotsyAtcbkgsZ/t3oRoemI7FGvrbdQu7eDtLNn0kA445imDpHga/d8xhdsFC0SGY7iuMADH40Zp6XtXYZ1uXTcduQSwUl49IYqDAiOaH9M1r20YD6CcmBB25gHtTH4j6OdIVtjYXbJ2q3oEYJJEc9qwWdS3lbGbYVcnKqQWgZ9XE9iO9EtvqlYn0rX29qtsLNIIIaIPEH3UjMUO6rfueYSCdmDBPE8nHanHw03nvN21alSHKOuySMygtiCYGQRBo/1foumukMl4WnYhcBCswxiIBHB71M+nZsfN9JatkbSvmMSZYK20TxA5IqF+xcDLcFt1VZjbbYLzHt7mM05v8A4eLZtNduai+3c+Qrb4mR3Egc5GKF6jWWDKn+OuLx/O1CqojOAu5hPPNVfX1n4tFjp+qvhXu3bdq39aruHmO0YAQdzH4e1d6r1Z9NYGns3gbjtv8ANBEqP6kiSRnHbviqtJ1VBeDW9Lb3CCpLu5n33Fv7Vl6tfu5uDTaUAmTuQM4J7yxg5PalOlYBakPcTY90MqS0ScfZSP0Hsavt+Fmu7RauAuRtjbcKsREDftgY/KKsTV6hiD5VoHj0WLZAEgn0wZ45ps6XrtWp9CXroEFVFkpAziQAB3p7Yckv0teIdKmnS2bumuWySAW8xYuAYIAXiAOYzWXT6vQt5kjUWsJs9asZmGE7YiM5p113+Hv8X/Nutcs3TyCy3F9+ORzxND7P+Ejq+7+LUQZUi2d0jIwTFaySwrLpX0t6zlrlsssbVG5p82MBvZYOT+VM2lN20A2l0mkDRnZf8xmJgT6iINHrfgtfV594vv8AqCIqAn7wSPwitFjwvorfFvEzDXHIn7ForOteeCp1TXdRe2DcS4BuXFoGfSd0yk4xz70L6Z1rUqSth7ygM26003RDNhiCAR6q+jaTqdtHNlCBbRFICiFG4kACMdjVfU9ZaAJVFDkr6toDNDqxExPIpWyKvL5z1bXNfYF7dt1kBjs2bySTBO7mTOKy6VdAGZbwuADI8tywDT9ORH6dqOeKusxcbyrCligLO/qQKAVhAT6ckZXkgUgrpHKyG7TB3AkzwuPUftVcTf1l36fStP4A0d1RcS9f2sAQB5ePuYzXq+c6fqOptjajXLcEyBIM/OK9Ws56/wBp3n/TBoFskr5jsufVAJ9PaCKdemdauLbm0pW3kDbAX2n6cGkq6BbutABAJEMJFOfSsaAuMbYEdswD+9a337ZCz6LVa22Rtto2PU7ZbBHCiBjufehdvwNq1Lsn12tphCd27tsPv3rF1/rN+y4t2rjooAGDzgHJ55rJ0W9cv3kR714b3UEi4wOee9R1L9VzTN/5r1XmKH2XOzrsBMKfV2wTX0fW6hksM1sorBZXeQqL/YUO0HT7VrUlbdtVAsLwMn+Y0knuTHNAv8TdSwW0s+lixI9yIj+9Y5jb8JWovu2qJbUW1iP5pJjOSMD744rRp7ttrrb9adpYbmWy39I9JVTyJxSxfY7vua09LsS+Sf8AZp2Rl+mRtTpE3qo1F5QkKXfy1LTOUXgST3msOq6lbe4TbRkQ7fSbjNBUQSJ7GeJxRbRdDtnc+YBHpOVOPmgXVLNu2+0JgKG5959xU/fSsEehdRvIxFpiGbGEVmM8RINO/T/DXULwm9qblsHMFvUf/ikAVT/hFbU27lzaN2ADyQMzB+a+iXRIIkiREgwfwNLnlpISL/VrOlULe1Fy/thiu0Mwg8GRxHuaXf8Azfp3uCNNZgYDXPUQPYhcE5NOuk8IaNLxXyQ/oDfzCzksWIJO4/FHrWhtIIS1bX7Io/tR4pr5uvUL94uLbPwABas7RtyByMiCarseHOp3YJJVRgB3WNv+kcGPxr6mDUGuZo8IpX0oXRbAuhQwxCksPzPNLXVPAFm7da4LrpuJJUKpAn/LPApk1Or2dp/GKH3OsP2CjHyaezPZ+Gh1jwJpEifNYj3cr/0xRLT+HdGmRYUnmXJf/qJodd6pcJ5j7VG45IySam98z8XP5mJdVaTjYv2AH7ChrdZVb1wkMQRbCmMHbu3fuKCtzVdw1F/rTn84YH69/lX8zVF3q9w8QPwoFbvk1JnNR/k6aeEbL2sc8sf2rExkkHMzVF64arDmp2j4B/zFe7b2EyFMhhIVZO5fcZ4qjrfiG5s2LCkKILZLg4gHGa3m+f4i5PZF/tQ/qrqyh2QF7eVJJ7djHInNbz7GPXz0F6DqPmgIz21eG+pZAKggBm/L4zUtJ1Rma0rgs1lyPQAqZ7SPb9azaqwbRBVs3Z3eleOYAHzXDoRbRSC0M6mMYnkY+1aeMY21Dq2sZrzMpBkAn1KCOcNjJrlaNMVYltiiY7dwTmvUecnrE/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9158" name="Picture 6" descr="http://www.laguia2000.com/wp-content/uploads/2007/11/catedral_mexico.jpg"/>
          <p:cNvPicPr>
            <a:picLocks noChangeAspect="1" noChangeArrowheads="1"/>
          </p:cNvPicPr>
          <p:nvPr/>
        </p:nvPicPr>
        <p:blipFill>
          <a:blip r:embed="rId3" cstate="print"/>
          <a:srcRect/>
          <a:stretch>
            <a:fillRect/>
          </a:stretch>
        </p:blipFill>
        <p:spPr bwMode="auto">
          <a:xfrm>
            <a:off x="2987824" y="4365104"/>
            <a:ext cx="3208784" cy="2356526"/>
          </a:xfrm>
          <a:prstGeom prst="rect">
            <a:avLst/>
          </a:prstGeom>
          <a:noFill/>
        </p:spPr>
      </p:pic>
      <p:pic>
        <p:nvPicPr>
          <p:cNvPr id="49160" name="Picture 8" descr="https://encrypted-tbn3.gstatic.com/images?q=tbn:ANd9GcRY34ngb_n1xDzyLbV8QMACK033FUQMKEaEGwmAvSE-liuGQQGnbw"/>
          <p:cNvPicPr>
            <a:picLocks noChangeAspect="1" noChangeArrowheads="1"/>
          </p:cNvPicPr>
          <p:nvPr/>
        </p:nvPicPr>
        <p:blipFill>
          <a:blip r:embed="rId4" cstate="print"/>
          <a:srcRect/>
          <a:stretch>
            <a:fillRect/>
          </a:stretch>
        </p:blipFill>
        <p:spPr bwMode="auto">
          <a:xfrm>
            <a:off x="6372200" y="4437112"/>
            <a:ext cx="2286000" cy="1905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960120" y="2190749"/>
            <a:ext cx="7644328" cy="1310259"/>
          </a:xfrm>
        </p:spPr>
        <p:txBody>
          <a:bodyPr>
            <a:normAutofit/>
          </a:bodyPr>
          <a:lstStyle/>
          <a:p>
            <a:r>
              <a:rPr lang="es-MX" sz="2400" dirty="0" smtClean="0"/>
              <a:t>En Arquitectura la “Ejecución” o método empleado para lograr nuestro objetivo se llama </a:t>
            </a:r>
            <a:r>
              <a:rPr lang="es-MX" sz="2400" b="1" dirty="0" smtClean="0"/>
              <a:t>Programa Arquitectónico.</a:t>
            </a:r>
            <a:endParaRPr lang="es-MX" sz="2400" b="1" dirty="0"/>
          </a:p>
        </p:txBody>
      </p:sp>
      <p:pic>
        <p:nvPicPr>
          <p:cNvPr id="53250" name="Picture 2" descr="http://4.bp.blogspot.com/-9BFbgddo7vU/TcXtSfbDeNI/AAAAAAAAAYM/3fG7Dtk8w2I/s1600/P1120561.JPG"/>
          <p:cNvPicPr>
            <a:picLocks noChangeAspect="1" noChangeArrowheads="1"/>
          </p:cNvPicPr>
          <p:nvPr/>
        </p:nvPicPr>
        <p:blipFill>
          <a:blip r:embed="rId2" cstate="print"/>
          <a:srcRect/>
          <a:stretch>
            <a:fillRect/>
          </a:stretch>
        </p:blipFill>
        <p:spPr bwMode="auto">
          <a:xfrm>
            <a:off x="395536" y="3024336"/>
            <a:ext cx="8208912" cy="364502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2.1 La arquitectura continente de la actividad humana</a:t>
            </a:r>
            <a:endParaRPr lang="es-MX" dirty="0"/>
          </a:p>
        </p:txBody>
      </p:sp>
      <p:sp>
        <p:nvSpPr>
          <p:cNvPr id="8" name="7 Marcador de texto"/>
          <p:cNvSpPr>
            <a:spLocks noGrp="1"/>
          </p:cNvSpPr>
          <p:nvPr>
            <p:ph type="body" idx="1"/>
          </p:nvPr>
        </p:nvSpPr>
        <p:spPr/>
        <p:txBody>
          <a:bodyPr/>
          <a:lstStyle/>
          <a:p>
            <a:endParaRPr lang="es-MX"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MX" sz="4400" dirty="0" smtClean="0"/>
              <a:t>UNIVERSO VIVIDO</a:t>
            </a:r>
            <a:endParaRPr lang="es-MX" sz="4400" dirty="0"/>
          </a:p>
        </p:txBody>
      </p:sp>
      <p:sp>
        <p:nvSpPr>
          <p:cNvPr id="6" name="5 Marcador de contenido"/>
          <p:cNvSpPr>
            <a:spLocks noGrp="1"/>
          </p:cNvSpPr>
          <p:nvPr>
            <p:ph idx="1"/>
          </p:nvPr>
        </p:nvSpPr>
        <p:spPr/>
        <p:txBody>
          <a:bodyPr/>
          <a:lstStyle/>
          <a:p>
            <a:pPr algn="just"/>
            <a:r>
              <a:rPr lang="es-MX" sz="2400" dirty="0" smtClean="0">
                <a:ea typeface="Times New Roman" pitchFamily="18" charset="0"/>
              </a:rPr>
              <a:t> La actividad humana evoluciona de acuerdo con la </a:t>
            </a:r>
            <a:r>
              <a:rPr lang="es-MX" sz="2400" b="1" dirty="0" smtClean="0">
                <a:ea typeface="Times New Roman" pitchFamily="18" charset="0"/>
              </a:rPr>
              <a:t>percepción y el pensamiento humano</a:t>
            </a:r>
            <a:r>
              <a:rPr lang="es-MX" sz="2400" dirty="0" smtClean="0">
                <a:ea typeface="Times New Roman" pitchFamily="18" charset="0"/>
              </a:rPr>
              <a:t>, éste en un principio  era animista, es decir, basado en un “universo vivido”.</a:t>
            </a:r>
            <a:endParaRPr lang="es-MX" dirty="0"/>
          </a:p>
        </p:txBody>
      </p:sp>
      <p:pic>
        <p:nvPicPr>
          <p:cNvPr id="17412" name="Picture 4" descr="http://i.livescience.com/images/i/000/027/308/original/Tonatiuh-120517.jpg?1337289433"/>
          <p:cNvPicPr>
            <a:picLocks noChangeAspect="1" noChangeArrowheads="1"/>
          </p:cNvPicPr>
          <p:nvPr/>
        </p:nvPicPr>
        <p:blipFill>
          <a:blip r:embed="rId2" cstate="print"/>
          <a:srcRect/>
          <a:stretch>
            <a:fillRect/>
          </a:stretch>
        </p:blipFill>
        <p:spPr bwMode="auto">
          <a:xfrm>
            <a:off x="251520" y="2132856"/>
            <a:ext cx="3760793" cy="439248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3.gstatic.com/images?q=tbn:ANd9GcR8aEEJ3xSI6HEHv03x3JqDqNNNHtdNM9iECDwXSfKBbDX7D8VwWA"/>
          <p:cNvPicPr>
            <a:picLocks noChangeAspect="1" noChangeArrowheads="1"/>
          </p:cNvPicPr>
          <p:nvPr/>
        </p:nvPicPr>
        <p:blipFill>
          <a:blip r:embed="rId2" cstate="print"/>
          <a:srcRect/>
          <a:stretch>
            <a:fillRect/>
          </a:stretch>
        </p:blipFill>
        <p:spPr bwMode="auto">
          <a:xfrm>
            <a:off x="251520" y="820688"/>
            <a:ext cx="8514971" cy="556064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4000" dirty="0" smtClean="0"/>
              <a:t>MITO</a:t>
            </a:r>
            <a:endParaRPr lang="es-MX" sz="4000" dirty="0"/>
          </a:p>
        </p:txBody>
      </p:sp>
      <p:sp>
        <p:nvSpPr>
          <p:cNvPr id="5" name="4 Marcador de contenido"/>
          <p:cNvSpPr>
            <a:spLocks noGrp="1"/>
          </p:cNvSpPr>
          <p:nvPr>
            <p:ph sz="half" idx="1"/>
          </p:nvPr>
        </p:nvSpPr>
        <p:spPr>
          <a:xfrm>
            <a:off x="395536" y="2194560"/>
            <a:ext cx="3367278" cy="3986784"/>
          </a:xfrm>
        </p:spPr>
        <p:txBody>
          <a:bodyPr/>
          <a:lstStyle/>
          <a:p>
            <a:r>
              <a:rPr lang="es-MX" sz="2400" dirty="0" smtClean="0"/>
              <a:t>Un mito es la explicación de la realidad </a:t>
            </a:r>
            <a:r>
              <a:rPr lang="es-MX" sz="2400" dirty="0" smtClean="0"/>
              <a:t> percibida </a:t>
            </a:r>
            <a:r>
              <a:rPr lang="es-MX" sz="2400" dirty="0" smtClean="0"/>
              <a:t>de una forma </a:t>
            </a:r>
            <a:r>
              <a:rPr lang="es-MX" sz="2400" dirty="0" smtClean="0"/>
              <a:t>animista</a:t>
            </a:r>
          </a:p>
          <a:p>
            <a:r>
              <a:rPr lang="es-MX" sz="2400" dirty="0" smtClean="0"/>
              <a:t>Incluye </a:t>
            </a:r>
            <a:r>
              <a:rPr lang="es-MX" sz="2400" dirty="0" smtClean="0"/>
              <a:t>la participación del hombre mediante ritos.</a:t>
            </a:r>
            <a:endParaRPr lang="es-MX" sz="2400" dirty="0" smtClean="0">
              <a:cs typeface="Arial" pitchFamily="34" charset="0"/>
            </a:endParaRPr>
          </a:p>
          <a:p>
            <a:endParaRPr lang="es-MX" dirty="0"/>
          </a:p>
        </p:txBody>
      </p:sp>
      <p:pic>
        <p:nvPicPr>
          <p:cNvPr id="21506" name="Picture 2" descr="http://2.bp.blogspot.com/-DKRy9GbbcJo/UFrkaDHt4OI/AAAAAAAAACE/GFyUEKuGrfY/s320/DSC00767.JPG"/>
          <p:cNvPicPr>
            <a:picLocks noChangeAspect="1" noChangeArrowheads="1"/>
          </p:cNvPicPr>
          <p:nvPr/>
        </p:nvPicPr>
        <p:blipFill>
          <a:blip r:embed="rId2" cstate="print"/>
          <a:srcRect/>
          <a:stretch>
            <a:fillRect/>
          </a:stretch>
        </p:blipFill>
        <p:spPr bwMode="auto">
          <a:xfrm>
            <a:off x="3803918" y="2492896"/>
            <a:ext cx="5088562" cy="381642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0120" y="476672"/>
            <a:ext cx="7221474" cy="1362113"/>
          </a:xfrm>
        </p:spPr>
        <p:txBody>
          <a:bodyPr>
            <a:normAutofit/>
          </a:bodyPr>
          <a:lstStyle/>
          <a:p>
            <a:r>
              <a:rPr lang="es-MX" sz="4000" dirty="0" smtClean="0"/>
              <a:t>RITO</a:t>
            </a:r>
            <a:endParaRPr lang="es-MX" sz="4000" dirty="0"/>
          </a:p>
        </p:txBody>
      </p:sp>
      <p:sp>
        <p:nvSpPr>
          <p:cNvPr id="4" name="3 Marcador de texto"/>
          <p:cNvSpPr>
            <a:spLocks noGrp="1"/>
          </p:cNvSpPr>
          <p:nvPr>
            <p:ph type="body" sz="half" idx="2"/>
          </p:nvPr>
        </p:nvSpPr>
        <p:spPr>
          <a:xfrm>
            <a:off x="467544" y="2465295"/>
            <a:ext cx="2876156" cy="3711669"/>
          </a:xfrm>
        </p:spPr>
        <p:txBody>
          <a:bodyPr/>
          <a:lstStyle/>
          <a:p>
            <a:r>
              <a:rPr lang="es-MX" sz="2400" dirty="0" smtClean="0"/>
              <a:t>Los ritos son actos propiciatorios en los que el hombre pre-lógico participaba </a:t>
            </a:r>
            <a:r>
              <a:rPr lang="es-MX" sz="2400" dirty="0" smtClean="0"/>
              <a:t>para </a:t>
            </a:r>
            <a:r>
              <a:rPr lang="es-MX" sz="2400" dirty="0" smtClean="0"/>
              <a:t>garantizar su existencia actuando y no solo pensando</a:t>
            </a:r>
            <a:r>
              <a:rPr lang="es-MX" dirty="0" smtClean="0"/>
              <a:t>.</a:t>
            </a:r>
          </a:p>
          <a:p>
            <a:endParaRPr lang="es-MX" dirty="0"/>
          </a:p>
        </p:txBody>
      </p:sp>
      <p:pic>
        <p:nvPicPr>
          <p:cNvPr id="19458" name="Picture 2" descr="https://encrypted-tbn3.gstatic.com/images?q=tbn:ANd9GcQSO9rVADaFJ7sdHmuTYHyO_PABoJMurnfFX0fZ77VzWC3bWpO-Gg"/>
          <p:cNvPicPr>
            <a:picLocks noChangeAspect="1" noChangeArrowheads="1"/>
          </p:cNvPicPr>
          <p:nvPr/>
        </p:nvPicPr>
        <p:blipFill>
          <a:blip r:embed="rId2" cstate="print"/>
          <a:srcRect/>
          <a:stretch>
            <a:fillRect/>
          </a:stretch>
        </p:blipFill>
        <p:spPr bwMode="auto">
          <a:xfrm>
            <a:off x="3707904" y="2492896"/>
            <a:ext cx="5040560" cy="367240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400" dirty="0" smtClean="0"/>
              <a:t>UNIVERSO DE DISCURSO</a:t>
            </a:r>
            <a:endParaRPr lang="es-MX" sz="4400" dirty="0"/>
          </a:p>
        </p:txBody>
      </p:sp>
      <p:sp>
        <p:nvSpPr>
          <p:cNvPr id="4" name="3 Marcador de texto"/>
          <p:cNvSpPr>
            <a:spLocks noGrp="1"/>
          </p:cNvSpPr>
          <p:nvPr>
            <p:ph type="body" sz="half" idx="2"/>
          </p:nvPr>
        </p:nvSpPr>
        <p:spPr>
          <a:xfrm>
            <a:off x="467545" y="2420889"/>
            <a:ext cx="3168352" cy="3756076"/>
          </a:xfrm>
        </p:spPr>
        <p:txBody>
          <a:bodyPr>
            <a:normAutofit/>
          </a:bodyPr>
          <a:lstStyle/>
          <a:p>
            <a:r>
              <a:rPr lang="es-MX" sz="2400" dirty="0" smtClean="0"/>
              <a:t>En el siglo VII a.C. aparece en la cultura griega pre-clásica el concepto de “</a:t>
            </a:r>
            <a:r>
              <a:rPr lang="es-MX" sz="2400" dirty="0" err="1" smtClean="0"/>
              <a:t>Mathesis</a:t>
            </a:r>
            <a:r>
              <a:rPr lang="es-MX" sz="2400" dirty="0" smtClean="0"/>
              <a:t>”  que significa algo capaz de ser enseñado y aprendido, algo invariable como los números. </a:t>
            </a:r>
          </a:p>
          <a:p>
            <a:endParaRPr lang="es-MX" dirty="0"/>
          </a:p>
        </p:txBody>
      </p:sp>
      <p:pic>
        <p:nvPicPr>
          <p:cNvPr id="5" name="Imagen 40" descr="Sección áurea"/>
          <p:cNvPicPr>
            <a:picLocks noChangeAspect="1" noChangeArrowheads="1"/>
          </p:cNvPicPr>
          <p:nvPr/>
        </p:nvPicPr>
        <p:blipFill>
          <a:blip r:embed="rId3" cstate="print"/>
          <a:srcRect/>
          <a:stretch>
            <a:fillRect/>
          </a:stretch>
        </p:blipFill>
        <p:spPr bwMode="auto">
          <a:xfrm>
            <a:off x="3275856" y="5040560"/>
            <a:ext cx="1880426" cy="1196752"/>
          </a:xfrm>
          <a:prstGeom prst="rect">
            <a:avLst/>
          </a:prstGeom>
          <a:noFill/>
          <a:ln w="9525">
            <a:noFill/>
            <a:miter lim="800000"/>
            <a:headEnd/>
            <a:tailEnd/>
          </a:ln>
        </p:spPr>
      </p:pic>
      <p:pic>
        <p:nvPicPr>
          <p:cNvPr id="6" name="Picture 4" descr="Sección áurea"/>
          <p:cNvPicPr>
            <a:picLocks noChangeAspect="1" noChangeArrowheads="1"/>
          </p:cNvPicPr>
          <p:nvPr/>
        </p:nvPicPr>
        <p:blipFill>
          <a:blip r:embed="rId4" cstate="print"/>
          <a:srcRect/>
          <a:stretch>
            <a:fillRect/>
          </a:stretch>
        </p:blipFill>
        <p:spPr bwMode="auto">
          <a:xfrm>
            <a:off x="5436096" y="5203315"/>
            <a:ext cx="3283273" cy="1077256"/>
          </a:xfrm>
          <a:prstGeom prst="rect">
            <a:avLst/>
          </a:prstGeom>
          <a:noFill/>
          <a:ln w="9525">
            <a:noFill/>
            <a:miter lim="800000"/>
            <a:headEnd/>
            <a:tailEnd/>
          </a:ln>
        </p:spPr>
      </p:pic>
      <p:pic>
        <p:nvPicPr>
          <p:cNvPr id="7" name="Picture 2" descr="C:\Users\S@khi\Pictures\ARQUITECTURA\partenon2.jpg"/>
          <p:cNvPicPr>
            <a:picLocks noChangeAspect="1" noChangeArrowheads="1"/>
          </p:cNvPicPr>
          <p:nvPr/>
        </p:nvPicPr>
        <p:blipFill>
          <a:blip r:embed="rId5" cstate="print"/>
          <a:srcRect/>
          <a:stretch>
            <a:fillRect/>
          </a:stretch>
        </p:blipFill>
        <p:spPr bwMode="auto">
          <a:xfrm>
            <a:off x="4211960" y="2060848"/>
            <a:ext cx="3933825" cy="266541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portalplanetasedna.com.ar/trilogia_filosofica.jpg"/>
          <p:cNvPicPr>
            <a:picLocks noChangeAspect="1" noChangeArrowheads="1"/>
          </p:cNvPicPr>
          <p:nvPr/>
        </p:nvPicPr>
        <p:blipFill>
          <a:blip r:embed="rId2" cstate="print"/>
          <a:srcRect l="2291" t="7963" r="72558" b="7101"/>
          <a:stretch>
            <a:fillRect/>
          </a:stretch>
        </p:blipFill>
        <p:spPr bwMode="auto">
          <a:xfrm>
            <a:off x="7020272" y="2060848"/>
            <a:ext cx="1836204" cy="2448272"/>
          </a:xfrm>
          <a:prstGeom prst="rect">
            <a:avLst/>
          </a:prstGeom>
          <a:noFill/>
          <a:ln w="9525">
            <a:noFill/>
            <a:miter lim="800000"/>
            <a:headEnd/>
            <a:tailEnd/>
          </a:ln>
        </p:spPr>
      </p:pic>
      <p:sp>
        <p:nvSpPr>
          <p:cNvPr id="2" name="1 Título"/>
          <p:cNvSpPr>
            <a:spLocks noGrp="1"/>
          </p:cNvSpPr>
          <p:nvPr>
            <p:ph type="title"/>
          </p:nvPr>
        </p:nvSpPr>
        <p:spPr/>
        <p:txBody>
          <a:bodyPr/>
          <a:lstStyle/>
          <a:p>
            <a:endParaRPr lang="es-MX"/>
          </a:p>
        </p:txBody>
      </p:sp>
      <p:sp>
        <p:nvSpPr>
          <p:cNvPr id="4" name="3 Marcador de texto"/>
          <p:cNvSpPr>
            <a:spLocks noGrp="1"/>
          </p:cNvSpPr>
          <p:nvPr>
            <p:ph type="body" sz="half" idx="2"/>
          </p:nvPr>
        </p:nvSpPr>
        <p:spPr>
          <a:xfrm>
            <a:off x="683568" y="2132856"/>
            <a:ext cx="3243097" cy="3711669"/>
          </a:xfrm>
        </p:spPr>
        <p:txBody>
          <a:bodyPr/>
          <a:lstStyle/>
          <a:p>
            <a:r>
              <a:rPr lang="es-MX" sz="2400" dirty="0" err="1" smtClean="0">
                <a:ea typeface="Times New Roman" pitchFamily="18" charset="0"/>
              </a:rPr>
              <a:t>Mathesis</a:t>
            </a:r>
            <a:r>
              <a:rPr lang="es-MX" sz="2400" dirty="0" smtClean="0">
                <a:ea typeface="Times New Roman" pitchFamily="18" charset="0"/>
              </a:rPr>
              <a:t> fue el primer paso para establecer una distancia entre sujeto y objeto</a:t>
            </a:r>
            <a:endParaRPr lang="es-MX" dirty="0"/>
          </a:p>
        </p:txBody>
      </p:sp>
      <p:graphicFrame>
        <p:nvGraphicFramePr>
          <p:cNvPr id="5" name="4 Diagrama"/>
          <p:cNvGraphicFramePr/>
          <p:nvPr/>
        </p:nvGraphicFramePr>
        <p:xfrm>
          <a:off x="1979712" y="3068960"/>
          <a:ext cx="530391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https://encrypted-tbn0.gstatic.com/images?q=tbn:ANd9GcR1l8jyoA5Ezz1o8TBE7g8E0VoSG3VuQL5YDJOvzZmrLN0gkR1yww"/>
          <p:cNvPicPr>
            <a:picLocks noChangeAspect="1" noChangeArrowheads="1"/>
          </p:cNvPicPr>
          <p:nvPr/>
        </p:nvPicPr>
        <p:blipFill>
          <a:blip r:embed="rId8" cstate="print"/>
          <a:srcRect/>
          <a:stretch>
            <a:fillRect/>
          </a:stretch>
        </p:blipFill>
        <p:spPr bwMode="auto">
          <a:xfrm>
            <a:off x="179512" y="4643511"/>
            <a:ext cx="1989583" cy="199846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pizarra">
  <a:themeElements>
    <a:clrScheme name="Personalizado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ducation_16x9_TP103462901" id="{9B7591C9-F5CF-44C4-A9A2-94AF20BA0B2A}" vid="{8AAEE4FF-67C7-4BC5-8910-3B0E6337DB7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pizarra</Template>
  <TotalTime>168</TotalTime>
  <Words>577</Words>
  <Application>Microsoft Office PowerPoint</Application>
  <PresentationFormat>Presentación en pantalla (4:3)</PresentationFormat>
  <Paragraphs>71</Paragraphs>
  <Slides>27</Slides>
  <Notes>4</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pizarra</vt:lpstr>
      <vt:lpstr>Teleología  arquitectónica</vt:lpstr>
      <vt:lpstr>OBJETIVO</vt:lpstr>
      <vt:lpstr>2.1 La arquitectura continente de la actividad humana</vt:lpstr>
      <vt:lpstr>UNIVERSO VIVIDO</vt:lpstr>
      <vt:lpstr>Diapositiva 5</vt:lpstr>
      <vt:lpstr>MITO</vt:lpstr>
      <vt:lpstr>RITO</vt:lpstr>
      <vt:lpstr>UNIVERSO DE DISCURSO</vt:lpstr>
      <vt:lpstr>Diapositiva 9</vt:lpstr>
      <vt:lpstr>ARQUITECTURA</vt:lpstr>
      <vt:lpstr>Diapositiva 11</vt:lpstr>
      <vt:lpstr>Diapositiva 12</vt:lpstr>
      <vt:lpstr>2.2 La actividad humana</vt:lpstr>
      <vt:lpstr>Diapositiva 14</vt:lpstr>
      <vt:lpstr>Diapositiva 15</vt:lpstr>
      <vt:lpstr>ORIENTACIÓN</vt:lpstr>
      <vt:lpstr>NECESIDADES</vt:lpstr>
      <vt:lpstr>Diapositiva 18</vt:lpstr>
      <vt:lpstr>Deseo</vt:lpstr>
      <vt:lpstr>Diapositiva 20</vt:lpstr>
      <vt:lpstr>EJECUCIÓN</vt:lpstr>
      <vt:lpstr>Diapositiva 22</vt:lpstr>
      <vt:lpstr>Diapositiva 23</vt:lpstr>
      <vt:lpstr>ESTRUCTURANTES DE LA CULTURA</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Teleología  arquitectónica</dc:title>
  <dc:creator>S@khi</dc:creator>
  <cp:lastModifiedBy>S@khi</cp:lastModifiedBy>
  <cp:revision>21</cp:revision>
  <dcterms:created xsi:type="dcterms:W3CDTF">2013-10-28T04:22:57Z</dcterms:created>
  <dcterms:modified xsi:type="dcterms:W3CDTF">2013-10-28T07:11:12Z</dcterms:modified>
</cp:coreProperties>
</file>