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1" r:id="rId6"/>
    <p:sldId id="272" r:id="rId7"/>
    <p:sldId id="275" r:id="rId8"/>
    <p:sldId id="260" r:id="rId9"/>
    <p:sldId id="274" r:id="rId10"/>
    <p:sldId id="262" r:id="rId11"/>
    <p:sldId id="286" r:id="rId12"/>
    <p:sldId id="263" r:id="rId13"/>
    <p:sldId id="287" r:id="rId14"/>
    <p:sldId id="278" r:id="rId15"/>
    <p:sldId id="280" r:id="rId16"/>
    <p:sldId id="276" r:id="rId17"/>
    <p:sldId id="277" r:id="rId18"/>
    <p:sldId id="265" r:id="rId19"/>
    <p:sldId id="266" r:id="rId20"/>
    <p:sldId id="281" r:id="rId21"/>
    <p:sldId id="284" r:id="rId22"/>
    <p:sldId id="282" r:id="rId23"/>
    <p:sldId id="267" r:id="rId24"/>
    <p:sldId id="279" r:id="rId25"/>
    <p:sldId id="283" r:id="rId26"/>
    <p:sldId id="268" r:id="rId27"/>
    <p:sldId id="285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135D-28DA-42B5-9D21-E36EFCAFC1CB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8DC7-FE3D-43F8-8A68-2A358B9D31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84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0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49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45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1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24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93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373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43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85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5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C515-1651-4462-88C8-3541DBA06A95}" type="datetimeFigureOut">
              <a:rPr lang="es-MX" smtClean="0"/>
              <a:t>31/10/2012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BF45-C1A6-4FFF-B93B-20FBD40E5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3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1029"/>
            <a:ext cx="7920880" cy="3170099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S i s t e m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respiratorio</a:t>
            </a: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746579" cy="8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3664" y="274638"/>
            <a:ext cx="4042792" cy="1143000"/>
          </a:xfrm>
        </p:spPr>
        <p:txBody>
          <a:bodyPr/>
          <a:lstStyle/>
          <a:p>
            <a:pPr algn="r"/>
            <a:r>
              <a:rPr lang="es-MX" dirty="0" smtClean="0"/>
              <a:t>TRAQUEA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002"/>
            <a:ext cx="5040560" cy="584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26152" cy="45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3.bp.blogspot.com/_TYKXEPKoytc/S_fR4FeJ4iI/AAAAAAAAD6k/-XJs8eC47Qw/s1600/R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7594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0176"/>
            <a:ext cx="3888432" cy="56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8044" y="800847"/>
            <a:ext cx="4536504" cy="1143000"/>
          </a:xfrm>
        </p:spPr>
        <p:txBody>
          <a:bodyPr/>
          <a:lstStyle/>
          <a:p>
            <a:r>
              <a:rPr lang="es-MX" dirty="0" smtClean="0"/>
              <a:t>BRONQUIOLOS</a:t>
            </a:r>
            <a:endParaRPr lang="es-MX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67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0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BRONQUIOS</a:t>
            </a:r>
            <a:endParaRPr lang="es-MX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228184" y="5814392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/>
              <a:t>ALVEOLOS</a:t>
            </a:r>
            <a:endParaRPr lang="es-MX" sz="3600" dirty="0"/>
          </a:p>
        </p:txBody>
      </p:sp>
      <p:sp>
        <p:nvSpPr>
          <p:cNvPr id="4" name="3 Flecha circular"/>
          <p:cNvSpPr/>
          <p:nvPr/>
        </p:nvSpPr>
        <p:spPr>
          <a:xfrm rot="3370673" flipH="1">
            <a:off x="6753614" y="5072456"/>
            <a:ext cx="1527053" cy="1349468"/>
          </a:xfrm>
          <a:prstGeom prst="circularArrow">
            <a:avLst>
              <a:gd name="adj1" fmla="val 13091"/>
              <a:gd name="adj2" fmla="val 1236144"/>
              <a:gd name="adj3" fmla="val 20783346"/>
              <a:gd name="adj4" fmla="val 11295450"/>
              <a:gd name="adj5" fmla="val 2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Flecha circular"/>
          <p:cNvSpPr/>
          <p:nvPr/>
        </p:nvSpPr>
        <p:spPr>
          <a:xfrm rot="8568971">
            <a:off x="5024741" y="1445965"/>
            <a:ext cx="1232842" cy="11796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Flecha circular"/>
          <p:cNvSpPr/>
          <p:nvPr/>
        </p:nvSpPr>
        <p:spPr>
          <a:xfrm rot="18333107" flipH="1" flipV="1">
            <a:off x="1103019" y="298026"/>
            <a:ext cx="1080120" cy="12327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4748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5445224"/>
            <a:ext cx="1296144" cy="12961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827584" y="1143000"/>
            <a:ext cx="2520280" cy="4302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123728" y="6731240"/>
            <a:ext cx="2880320" cy="10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www.uaz.edu.mx/histo/TortorAna/ch23/23_12a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040"/>
            <a:ext cx="8352841" cy="63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544616" cy="583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43608" y="44624"/>
            <a:ext cx="6855866" cy="1143000"/>
          </a:xfrm>
        </p:spPr>
        <p:txBody>
          <a:bodyPr/>
          <a:lstStyle/>
          <a:p>
            <a:r>
              <a:rPr lang="es-MX" dirty="0" smtClean="0"/>
              <a:t>PULMONES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10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70951"/>
            <a:ext cx="5328592" cy="57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668"/>
            <a:ext cx="7056784" cy="64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9208"/>
            <a:ext cx="4360900" cy="458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9702"/>
            <a:ext cx="3888432" cy="461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630"/>
            <a:ext cx="7488832" cy="672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837" y="-27384"/>
            <a:ext cx="8229600" cy="1143000"/>
          </a:xfrm>
        </p:spPr>
        <p:txBody>
          <a:bodyPr/>
          <a:lstStyle/>
          <a:p>
            <a:r>
              <a:rPr lang="es-MX" dirty="0" smtClean="0"/>
              <a:t>MECANISMO DE LA RESPIRACIÓN 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179512" y="1352842"/>
            <a:ext cx="3518918" cy="4320480"/>
            <a:chOff x="0" y="1772816"/>
            <a:chExt cx="3518918" cy="43204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2816"/>
              <a:ext cx="3043798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2123728" y="4581128"/>
              <a:ext cx="139519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200" b="1" dirty="0" smtClean="0"/>
                <a:t>Diafragma</a:t>
              </a:r>
              <a:endParaRPr lang="es-MX" sz="2200" b="1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911025" y="1558730"/>
            <a:ext cx="5197479" cy="3908704"/>
            <a:chOff x="3497958" y="960456"/>
            <a:chExt cx="5197479" cy="390870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958" y="960456"/>
              <a:ext cx="5191055" cy="3908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7674367" y="2060848"/>
              <a:ext cx="1021070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094344" y="1213896"/>
            <a:ext cx="24482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INSPIRACIÓN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94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932043" y="0"/>
            <a:ext cx="7277520" cy="6858000"/>
            <a:chOff x="932043" y="0"/>
            <a:chExt cx="727752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694993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932043" y="116632"/>
              <a:ext cx="45760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TRACTO RESPIRATORIO SUPERIOR </a:t>
              </a:r>
              <a:endParaRPr lang="es-MX" sz="2400" b="1" dirty="0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1672247" y="730463"/>
              <a:ext cx="19371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Cavidad nasal</a:t>
              </a:r>
              <a:endParaRPr lang="es-MX" sz="2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91680" y="1473455"/>
              <a:ext cx="11860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Faringe </a:t>
              </a:r>
              <a:endParaRPr lang="es-MX" sz="2400" b="1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91680" y="2204864"/>
              <a:ext cx="111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Laringe</a:t>
              </a:r>
              <a:endParaRPr lang="es-MX" sz="2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17003" y="3074775"/>
              <a:ext cx="44911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TRACTO RESPIRATORIO INFERIOR </a:t>
              </a:r>
              <a:endParaRPr lang="es-MX" sz="24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55104" y="3663312"/>
              <a:ext cx="12137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Tráquea</a:t>
              </a:r>
              <a:endParaRPr lang="es-MX" sz="2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691680" y="4326195"/>
              <a:ext cx="13639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Bronquio</a:t>
              </a:r>
            </a:p>
            <a:p>
              <a:r>
                <a:rPr lang="es-MX" sz="2400" b="1" dirty="0" smtClean="0"/>
                <a:t>primario</a:t>
              </a:r>
              <a:endParaRPr lang="es-MX" sz="24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691680" y="5415607"/>
              <a:ext cx="14478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/>
                <a:t>Pulmones</a:t>
              </a:r>
              <a:endParaRPr lang="es-MX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42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5837" y="-27384"/>
            <a:ext cx="8229600" cy="1143000"/>
          </a:xfrm>
        </p:spPr>
        <p:txBody>
          <a:bodyPr/>
          <a:lstStyle/>
          <a:p>
            <a:r>
              <a:rPr lang="es-MX" dirty="0" smtClean="0"/>
              <a:t>MECANISMO DE LA RESPIRACIÓN </a:t>
            </a:r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-36512" y="1391992"/>
            <a:ext cx="3784308" cy="4126756"/>
            <a:chOff x="0" y="1390856"/>
            <a:chExt cx="3784308" cy="41267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0856"/>
              <a:ext cx="3312368" cy="412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1907704" y="3118258"/>
              <a:ext cx="1876604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200" b="1" dirty="0" smtClean="0"/>
                <a:t>Aumenta la</a:t>
              </a:r>
            </a:p>
            <a:p>
              <a:r>
                <a:rPr lang="es-MX" sz="2200" b="1" dirty="0" smtClean="0"/>
                <a:t>Presión </a:t>
              </a:r>
            </a:p>
            <a:p>
              <a:r>
                <a:rPr lang="es-MX" sz="2200" b="1" dirty="0" smtClean="0"/>
                <a:t>intrapulmonar</a:t>
              </a:r>
              <a:endParaRPr lang="es-MX" sz="2200" b="1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8288" y="4437112"/>
              <a:ext cx="46754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870096" y="1509212"/>
            <a:ext cx="5148064" cy="3965734"/>
            <a:chOff x="3816424" y="1700808"/>
            <a:chExt cx="5148064" cy="396573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424" y="1700808"/>
              <a:ext cx="5148064" cy="3965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3816424" y="2132856"/>
              <a:ext cx="611560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816424" y="4438248"/>
              <a:ext cx="827584" cy="862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5166352" y="1167135"/>
            <a:ext cx="24482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ESPIRACIÓN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8253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2.uca.es/dept/enfermeria/socrates/respiratorio/000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3414"/>
            <a:ext cx="5832648" cy="66280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9327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4" y="1196752"/>
            <a:ext cx="7817856" cy="5483954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11430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VOLUMEN Y CAPACIDAD PULMONAR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800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400600" cy="63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474">
            <a:off x="970453" y="463953"/>
            <a:ext cx="7293820" cy="583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4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2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" y="223808"/>
            <a:ext cx="464488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79" y="260648"/>
            <a:ext cx="4484121" cy="60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0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84076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8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NARIZ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3"/>
            <a:ext cx="731289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221629"/>
            <a:ext cx="5940152" cy="46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2080"/>
            <a:ext cx="4200128" cy="339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4" y="548680"/>
            <a:ext cx="758062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5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03"/>
            <a:ext cx="5904656" cy="67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41376" y="260648"/>
            <a:ext cx="6275040" cy="1143000"/>
          </a:xfrm>
        </p:spPr>
        <p:txBody>
          <a:bodyPr/>
          <a:lstStyle/>
          <a:p>
            <a:pPr algn="r"/>
            <a:r>
              <a:rPr lang="es-MX" dirty="0" smtClean="0"/>
              <a:t>LARINGE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74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2" y="13216"/>
            <a:ext cx="5772966" cy="68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592288" cy="31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2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01579"/>
            <a:ext cx="20097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478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08" y="787576"/>
            <a:ext cx="40989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6" y="754041"/>
            <a:ext cx="3376058" cy="52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48</Words>
  <Application>Microsoft Office PowerPoint</Application>
  <PresentationFormat>Presentación en pantalla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NARIZ</vt:lpstr>
      <vt:lpstr>Presentación de PowerPoint</vt:lpstr>
      <vt:lpstr>Presentación de PowerPoint</vt:lpstr>
      <vt:lpstr>Presentación de PowerPoint</vt:lpstr>
      <vt:lpstr>LARINGE      </vt:lpstr>
      <vt:lpstr>Presentación de PowerPoint</vt:lpstr>
      <vt:lpstr>Presentación de PowerPoint</vt:lpstr>
      <vt:lpstr>TRAQUEA</vt:lpstr>
      <vt:lpstr>Presentación de PowerPoint</vt:lpstr>
      <vt:lpstr>BRONQUIOLOS</vt:lpstr>
      <vt:lpstr>Presentación de PowerPoint</vt:lpstr>
      <vt:lpstr>PULMONES</vt:lpstr>
      <vt:lpstr>Presentación de PowerPoint</vt:lpstr>
      <vt:lpstr>Presentación de PowerPoint</vt:lpstr>
      <vt:lpstr>Presentación de PowerPoint</vt:lpstr>
      <vt:lpstr>Presentación de PowerPoint</vt:lpstr>
      <vt:lpstr>MECANISMO DE LA RESPIRACIÓN </vt:lpstr>
      <vt:lpstr>MECANISMO DE LA RESPIRACIÓN </vt:lpstr>
      <vt:lpstr>Presentación de PowerPoint</vt:lpstr>
      <vt:lpstr>VOLUMEN Y CAPACIDAD PULMONAR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31</cp:revision>
  <dcterms:created xsi:type="dcterms:W3CDTF">2010-10-11T21:00:04Z</dcterms:created>
  <dcterms:modified xsi:type="dcterms:W3CDTF">2012-11-01T04:39:27Z</dcterms:modified>
</cp:coreProperties>
</file>