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58" r:id="rId6"/>
    <p:sldId id="269" r:id="rId7"/>
    <p:sldId id="272" r:id="rId8"/>
    <p:sldId id="273" r:id="rId9"/>
    <p:sldId id="259" r:id="rId10"/>
    <p:sldId id="274" r:id="rId11"/>
    <p:sldId id="260" r:id="rId12"/>
    <p:sldId id="270" r:id="rId13"/>
    <p:sldId id="297" r:id="rId14"/>
    <p:sldId id="261" r:id="rId15"/>
    <p:sldId id="262" r:id="rId16"/>
    <p:sldId id="266" r:id="rId17"/>
    <p:sldId id="263" r:id="rId18"/>
    <p:sldId id="275" r:id="rId19"/>
    <p:sldId id="276" r:id="rId20"/>
    <p:sldId id="277" r:id="rId21"/>
    <p:sldId id="296" r:id="rId22"/>
    <p:sldId id="264" r:id="rId23"/>
    <p:sldId id="283" r:id="rId24"/>
    <p:sldId id="267" r:id="rId25"/>
    <p:sldId id="278" r:id="rId26"/>
    <p:sldId id="279" r:id="rId27"/>
    <p:sldId id="281" r:id="rId28"/>
    <p:sldId id="289" r:id="rId29"/>
    <p:sldId id="290" r:id="rId30"/>
    <p:sldId id="280" r:id="rId31"/>
    <p:sldId id="282" r:id="rId32"/>
    <p:sldId id="284" r:id="rId33"/>
    <p:sldId id="285" r:id="rId34"/>
    <p:sldId id="286" r:id="rId35"/>
    <p:sldId id="288" r:id="rId36"/>
    <p:sldId id="293" r:id="rId37"/>
    <p:sldId id="287" r:id="rId38"/>
    <p:sldId id="294" r:id="rId39"/>
    <p:sldId id="295" r:id="rId40"/>
    <p:sldId id="291" r:id="rId41"/>
    <p:sldId id="292" r:id="rId4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1" autoAdjust="0"/>
    <p:restoredTop sz="94660"/>
  </p:normalViewPr>
  <p:slideViewPr>
    <p:cSldViewPr>
      <p:cViewPr varScale="1">
        <p:scale>
          <a:sx n="52" d="100"/>
          <a:sy n="52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4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1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62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41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58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02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39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21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3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76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4015-C678-4CD9-8B26-7FE61FF42E38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03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980728"/>
            <a:ext cx="8280920" cy="3539430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S i s t e m a</a:t>
            </a:r>
            <a:endParaRPr lang="es-ES" sz="8800" b="1" cap="all" dirty="0"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cap="all" dirty="0" smtClean="0"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cap="all" dirty="0" smtClean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cardiovascular</a:t>
            </a:r>
            <a:endParaRPr lang="es-ES" sz="8000" b="1" cap="all" dirty="0"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86" y="5373216"/>
            <a:ext cx="798407" cy="87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8262"/>
            <a:ext cx="5112568" cy="65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14" y="1761665"/>
            <a:ext cx="3698373" cy="34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-53057" y="476672"/>
            <a:ext cx="5345137" cy="5415910"/>
            <a:chOff x="0" y="-5362"/>
            <a:chExt cx="4518242" cy="46391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362"/>
              <a:ext cx="4518242" cy="4639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2542080" y="1791067"/>
              <a:ext cx="161501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latin typeface="Adobe Gothic Std B" pitchFamily="34" charset="-128"/>
                  <a:ea typeface="Adobe Gothic Std B" pitchFamily="34" charset="-128"/>
                </a:rPr>
                <a:t>Mitral</a:t>
              </a:r>
              <a:endParaRPr lang="es-MX" sz="2000" b="1" dirty="0">
                <a:latin typeface="Adobe Gothic Std B" pitchFamily="34" charset="-128"/>
                <a:ea typeface="Adobe Gothic Std B" pitchFamily="34" charset="-128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566104" y="2380818"/>
              <a:ext cx="161501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latin typeface="Adobe Gothic Std B" pitchFamily="34" charset="-128"/>
                  <a:ea typeface="Adobe Gothic Std B" pitchFamily="34" charset="-128"/>
                </a:rPr>
                <a:t>Tricúspide</a:t>
              </a: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251520" y="3465576"/>
              <a:ext cx="1296144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9869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260648"/>
            <a:ext cx="5552512" cy="5389135"/>
            <a:chOff x="4355976" y="2484032"/>
            <a:chExt cx="4680520" cy="43756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484032"/>
              <a:ext cx="4680520" cy="437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5039480" y="5858984"/>
              <a:ext cx="1620180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80" y="3212976"/>
            <a:ext cx="38271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4" descr="http://www.terapiasintegradas.com.ar/heart_pumping_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8086"/>
            <a:ext cx="5904656" cy="5904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9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340768"/>
            <a:ext cx="375476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CIRCULACION</a:t>
            </a:r>
            <a:br>
              <a:rPr lang="es-MX" dirty="0" smtClean="0"/>
            </a:br>
            <a:r>
              <a:rPr lang="es-MX" dirty="0" smtClean="0"/>
              <a:t> PRENATAL</a:t>
            </a:r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" y="32401"/>
            <a:ext cx="5582527" cy="68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4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4008" y="832722"/>
            <a:ext cx="4824536" cy="2655193"/>
          </a:xfrm>
        </p:spPr>
        <p:txBody>
          <a:bodyPr>
            <a:normAutofit/>
          </a:bodyPr>
          <a:lstStyle/>
          <a:p>
            <a:r>
              <a:rPr lang="es-MX" dirty="0" smtClean="0"/>
              <a:t>CIRCULACION </a:t>
            </a:r>
            <a:br>
              <a:rPr lang="es-MX" dirty="0" smtClean="0"/>
            </a:br>
            <a:r>
              <a:rPr lang="es-MX" dirty="0" smtClean="0"/>
              <a:t>POSNATAL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640"/>
            <a:ext cx="4740261" cy="67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72" y="116632"/>
            <a:ext cx="5926392" cy="66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688632" cy="53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1" y="106886"/>
            <a:ext cx="5946423" cy="66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880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9908"/>
            <a:ext cx="5112568" cy="689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0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6912768" cy="66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684076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710" y="117768"/>
            <a:ext cx="8229600" cy="1143000"/>
          </a:xfrm>
        </p:spPr>
        <p:txBody>
          <a:bodyPr/>
          <a:lstStyle/>
          <a:p>
            <a:r>
              <a:rPr lang="es-MX" dirty="0" smtClean="0"/>
              <a:t>LA  SANGRE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124744"/>
            <a:ext cx="8424937" cy="5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99" y="260648"/>
            <a:ext cx="6218669" cy="6453336"/>
          </a:xfrm>
        </p:spPr>
      </p:pic>
    </p:spTree>
    <p:extLst>
      <p:ext uri="{BB962C8B-B14F-4D97-AF65-F5344CB8AC3E}">
        <p14:creationId xmlns:p14="http://schemas.microsoft.com/office/powerpoint/2010/main" val="24846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704856" cy="66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18517"/>
            <a:ext cx="3528394" cy="24607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5742" y="4616"/>
            <a:ext cx="8229600" cy="1143000"/>
          </a:xfrm>
        </p:spPr>
        <p:txBody>
          <a:bodyPr/>
          <a:lstStyle/>
          <a:p>
            <a:r>
              <a:rPr lang="es-MX" dirty="0" smtClean="0"/>
              <a:t>Hematíes o eritrocitos 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2" y="3712805"/>
            <a:ext cx="4033608" cy="287337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3498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319336" cy="5506445"/>
          </a:xfrm>
        </p:spPr>
      </p:pic>
    </p:spTree>
    <p:extLst>
      <p:ext uri="{BB962C8B-B14F-4D97-AF65-F5344CB8AC3E}">
        <p14:creationId xmlns:p14="http://schemas.microsoft.com/office/powerpoint/2010/main" val="29745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128" y="0"/>
            <a:ext cx="8229600" cy="1143000"/>
          </a:xfrm>
        </p:spPr>
        <p:txBody>
          <a:bodyPr/>
          <a:lstStyle/>
          <a:p>
            <a:r>
              <a:rPr lang="es-MX" dirty="0" smtClean="0"/>
              <a:t>Tipo sanguíneo 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0" y="1556500"/>
            <a:ext cx="8208912" cy="50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98698" cy="5418799"/>
          </a:xfrm>
        </p:spPr>
      </p:pic>
    </p:spTree>
    <p:extLst>
      <p:ext uri="{BB962C8B-B14F-4D97-AF65-F5344CB8AC3E}">
        <p14:creationId xmlns:p14="http://schemas.microsoft.com/office/powerpoint/2010/main" val="35622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CORAZON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5"/>
            <a:ext cx="6696744" cy="57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MX" dirty="0" smtClean="0"/>
              <a:t>Leucocitos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56528"/>
            <a:ext cx="6874436" cy="5728856"/>
          </a:xfrm>
        </p:spPr>
      </p:pic>
      <p:sp>
        <p:nvSpPr>
          <p:cNvPr id="5" name="4 CuadroTexto"/>
          <p:cNvSpPr txBox="1"/>
          <p:nvPr/>
        </p:nvSpPr>
        <p:spPr>
          <a:xfrm>
            <a:off x="2088591" y="1182126"/>
            <a:ext cx="11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Neutrófilo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012160" y="2149176"/>
            <a:ext cx="10945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Monocito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201777" y="5003884"/>
            <a:ext cx="930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Basófilo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123728" y="3002852"/>
            <a:ext cx="10990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Eosinofilo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156176" y="3933056"/>
            <a:ext cx="9905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Linfocito</a:t>
            </a:r>
          </a:p>
        </p:txBody>
      </p:sp>
    </p:spTree>
    <p:extLst>
      <p:ext uri="{BB962C8B-B14F-4D97-AF65-F5344CB8AC3E}">
        <p14:creationId xmlns:p14="http://schemas.microsoft.com/office/powerpoint/2010/main" val="39158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159155" cy="4891884"/>
          </a:xfrm>
        </p:spPr>
      </p:pic>
    </p:spTree>
    <p:extLst>
      <p:ext uri="{BB962C8B-B14F-4D97-AF65-F5344CB8AC3E}">
        <p14:creationId xmlns:p14="http://schemas.microsoft.com/office/powerpoint/2010/main" val="3242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Fagocitosis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24810"/>
            <a:ext cx="6768752" cy="4512502"/>
          </a:xfrm>
        </p:spPr>
      </p:pic>
    </p:spTree>
    <p:extLst>
      <p:ext uri="{BB962C8B-B14F-4D97-AF65-F5344CB8AC3E}">
        <p14:creationId xmlns:p14="http://schemas.microsoft.com/office/powerpoint/2010/main" val="31105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48871" cy="5893538"/>
          </a:xfrm>
        </p:spPr>
      </p:pic>
    </p:spTree>
    <p:extLst>
      <p:ext uri="{BB962C8B-B14F-4D97-AF65-F5344CB8AC3E}">
        <p14:creationId xmlns:p14="http://schemas.microsoft.com/office/powerpoint/2010/main" val="13603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0152" y="773832"/>
            <a:ext cx="2703324" cy="1143000"/>
          </a:xfrm>
        </p:spPr>
        <p:txBody>
          <a:bodyPr>
            <a:normAutofit/>
          </a:bodyPr>
          <a:lstStyle/>
          <a:p>
            <a:pPr algn="l"/>
            <a:r>
              <a:rPr lang="es-MX" dirty="0" smtClean="0"/>
              <a:t>Plaquetas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824536" cy="3712632"/>
          </a:xfrm>
          <a:prstGeom prst="rect">
            <a:avLst/>
          </a:prstGeom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320480" cy="3092299"/>
          </a:xfrm>
        </p:spPr>
      </p:pic>
    </p:spTree>
    <p:extLst>
      <p:ext uri="{BB962C8B-B14F-4D97-AF65-F5344CB8AC3E}">
        <p14:creationId xmlns:p14="http://schemas.microsoft.com/office/powerpoint/2010/main" val="29046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888432" cy="5819095"/>
          </a:xfrm>
        </p:spPr>
      </p:pic>
    </p:spTree>
    <p:extLst>
      <p:ext uri="{BB962C8B-B14F-4D97-AF65-F5344CB8AC3E}">
        <p14:creationId xmlns:p14="http://schemas.microsoft.com/office/powerpoint/2010/main" val="41222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912768" cy="5636858"/>
          </a:xfrm>
        </p:spPr>
      </p:pic>
    </p:spTree>
    <p:extLst>
      <p:ext uri="{BB962C8B-B14F-4D97-AF65-F5344CB8AC3E}">
        <p14:creationId xmlns:p14="http://schemas.microsoft.com/office/powerpoint/2010/main" val="26944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7476"/>
            <a:ext cx="8542609" cy="5261844"/>
          </a:xfrm>
        </p:spPr>
      </p:pic>
    </p:spTree>
    <p:extLst>
      <p:ext uri="{BB962C8B-B14F-4D97-AF65-F5344CB8AC3E}">
        <p14:creationId xmlns:p14="http://schemas.microsoft.com/office/powerpoint/2010/main" val="1011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7014666" cy="5809020"/>
          </a:xfrm>
        </p:spPr>
      </p:pic>
    </p:spTree>
    <p:extLst>
      <p:ext uri="{BB962C8B-B14F-4D97-AF65-F5344CB8AC3E}">
        <p14:creationId xmlns:p14="http://schemas.microsoft.com/office/powerpoint/2010/main" val="18937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5864748"/>
          </a:xfrm>
        </p:spPr>
      </p:pic>
    </p:spTree>
    <p:extLst>
      <p:ext uri="{BB962C8B-B14F-4D97-AF65-F5344CB8AC3E}">
        <p14:creationId xmlns:p14="http://schemas.microsoft.com/office/powerpoint/2010/main" val="17781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3188464" y="2268810"/>
            <a:ext cx="5881047" cy="4608512"/>
            <a:chOff x="2740376" y="2357458"/>
            <a:chExt cx="5881047" cy="41593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357458"/>
              <a:ext cx="4443359" cy="4159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2740376" y="5325834"/>
              <a:ext cx="13823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/>
                <a:t>Endocardio</a:t>
              </a:r>
              <a:endParaRPr lang="es-MX" sz="2000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092280" y="5725944"/>
              <a:ext cx="12684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/>
                <a:t>Miocardio</a:t>
              </a:r>
              <a:endParaRPr lang="es-MX" sz="2000" b="1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452320" y="4685092"/>
              <a:ext cx="1169103" cy="361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/>
                <a:t>Epicardio</a:t>
              </a:r>
              <a:endParaRPr lang="es-MX" sz="2000" b="1" dirty="0"/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247237" cy="36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s-MX" dirty="0" smtClean="0"/>
              <a:t>Cascada de coagulación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36104"/>
            <a:ext cx="8477010" cy="5805264"/>
          </a:xfrm>
        </p:spPr>
      </p:pic>
    </p:spTree>
    <p:extLst>
      <p:ext uri="{BB962C8B-B14F-4D97-AF65-F5344CB8AC3E}">
        <p14:creationId xmlns:p14="http://schemas.microsoft.com/office/powerpoint/2010/main" val="11912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357"/>
            <a:ext cx="4896544" cy="6604915"/>
          </a:xfrm>
        </p:spPr>
      </p:pic>
    </p:spTree>
    <p:extLst>
      <p:ext uri="{BB962C8B-B14F-4D97-AF65-F5344CB8AC3E}">
        <p14:creationId xmlns:p14="http://schemas.microsoft.com/office/powerpoint/2010/main" val="6057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5" y="17240"/>
            <a:ext cx="8676086" cy="684076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01" y="5306278"/>
            <a:ext cx="1224136" cy="152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760640" cy="573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4692430" cy="428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80" y="2559850"/>
            <a:ext cx="4411367" cy="419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824536" cy="180020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CIRCULACIÓN </a:t>
            </a:r>
            <a:br>
              <a:rPr lang="es-MX" sz="4000" dirty="0" smtClean="0"/>
            </a:br>
            <a:r>
              <a:rPr lang="es-MX" sz="4000" dirty="0" smtClean="0"/>
              <a:t>DEL CORAZON</a:t>
            </a:r>
            <a:endParaRPr lang="es-MX" sz="4000" dirty="0"/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665280" y="2060848"/>
            <a:ext cx="1080120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2202685" y="1847104"/>
            <a:ext cx="775235" cy="2775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0" y="3977069"/>
            <a:ext cx="1384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ARTERIA</a:t>
            </a:r>
          </a:p>
          <a:p>
            <a:pPr algn="ctr"/>
            <a:r>
              <a:rPr lang="es-MX" dirty="0" smtClean="0"/>
              <a:t>CORONARIA </a:t>
            </a:r>
          </a:p>
          <a:p>
            <a:pPr algn="ctr"/>
            <a:r>
              <a:rPr lang="es-MX" dirty="0" smtClean="0"/>
              <a:t>DERECHA 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77647" y="4659437"/>
            <a:ext cx="1384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ARTERIA</a:t>
            </a:r>
          </a:p>
          <a:p>
            <a:pPr algn="ctr"/>
            <a:r>
              <a:rPr lang="es-MX" dirty="0" smtClean="0"/>
              <a:t>CORONARIA </a:t>
            </a:r>
          </a:p>
          <a:p>
            <a:pPr algn="ctr"/>
            <a:r>
              <a:rPr lang="es-MX" dirty="0" smtClean="0"/>
              <a:t>IZQUIERDA 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312555" y="5374957"/>
            <a:ext cx="14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SENO</a:t>
            </a:r>
          </a:p>
          <a:p>
            <a:pPr algn="ctr"/>
            <a:r>
              <a:rPr lang="es-MX" dirty="0" smtClean="0"/>
              <a:t>CORONARIO</a:t>
            </a:r>
            <a:endParaRPr lang="es-MX" dirty="0"/>
          </a:p>
        </p:txBody>
      </p:sp>
      <p:cxnSp>
        <p:nvCxnSpPr>
          <p:cNvPr id="17" name="16 Conector recto"/>
          <p:cNvCxnSpPr/>
          <p:nvPr/>
        </p:nvCxnSpPr>
        <p:spPr>
          <a:xfrm flipH="1">
            <a:off x="4283968" y="3999459"/>
            <a:ext cx="1783348" cy="1387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1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91" y="2996952"/>
            <a:ext cx="4406705" cy="38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96"/>
            <a:ext cx="5307223" cy="454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7192" y="210400"/>
            <a:ext cx="4007296" cy="141840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CONDUCCIÓN </a:t>
            </a:r>
            <a:br>
              <a:rPr lang="es-MX" sz="4000" dirty="0" smtClean="0"/>
            </a:br>
            <a:r>
              <a:rPr lang="es-MX" sz="4000" dirty="0" smtClean="0"/>
              <a:t>NERVIOSA</a:t>
            </a:r>
            <a:endParaRPr lang="es-MX" sz="4000" dirty="0"/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683568" y="1768532"/>
            <a:ext cx="279606" cy="2308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99616" y="406778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NODO  S-A</a:t>
            </a:r>
            <a:endParaRPr lang="es-MX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2245243" y="2691194"/>
            <a:ext cx="139803" cy="2053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722527" y="478786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NODO  A-V</a:t>
            </a:r>
            <a:endParaRPr lang="es-MX" dirty="0"/>
          </a:p>
        </p:txBody>
      </p:sp>
      <p:cxnSp>
        <p:nvCxnSpPr>
          <p:cNvPr id="14" name="13 Conector recto"/>
          <p:cNvCxnSpPr>
            <a:endCxn id="26" idx="1"/>
          </p:cNvCxnSpPr>
          <p:nvPr/>
        </p:nvCxnSpPr>
        <p:spPr>
          <a:xfrm flipV="1">
            <a:off x="2724802" y="2291120"/>
            <a:ext cx="3337709" cy="1480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3995936" y="5537504"/>
            <a:ext cx="1584177" cy="49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6593266" y="2494074"/>
            <a:ext cx="354998" cy="2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3995936" y="6029672"/>
            <a:ext cx="19149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062511" y="2106454"/>
            <a:ext cx="10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HAS  A-V 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772524" y="573325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FIBRAS DE </a:t>
            </a:r>
          </a:p>
          <a:p>
            <a:r>
              <a:rPr lang="es-MX" dirty="0" smtClean="0"/>
              <a:t>PULKINJE</a:t>
            </a:r>
            <a:endParaRPr lang="es-MX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087878" y="260648"/>
            <a:ext cx="1628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VIAS </a:t>
            </a:r>
          </a:p>
          <a:p>
            <a:r>
              <a:rPr lang="es-MX" dirty="0" smtClean="0"/>
              <a:t>INTERNODALES</a:t>
            </a:r>
          </a:p>
        </p:txBody>
      </p:sp>
      <p:cxnSp>
        <p:nvCxnSpPr>
          <p:cNvPr id="3078" name="3077 Conector recto"/>
          <p:cNvCxnSpPr/>
          <p:nvPr/>
        </p:nvCxnSpPr>
        <p:spPr>
          <a:xfrm flipV="1">
            <a:off x="963174" y="629980"/>
            <a:ext cx="2096658" cy="1864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V="1">
            <a:off x="1676473" y="629980"/>
            <a:ext cx="1383359" cy="1735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V="1">
            <a:off x="2108862" y="629980"/>
            <a:ext cx="950970" cy="1661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70511"/>
            <a:ext cx="6048673" cy="66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10832</TotalTime>
  <Words>55</Words>
  <Application>Microsoft Office PowerPoint</Application>
  <PresentationFormat>Presentación en pantalla (4:3)</PresentationFormat>
  <Paragraphs>40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Presentación de PowerPoint</vt:lpstr>
      <vt:lpstr>Presentación de PowerPoint</vt:lpstr>
      <vt:lpstr>CORAZON</vt:lpstr>
      <vt:lpstr>Presentación de PowerPoint</vt:lpstr>
      <vt:lpstr>Presentación de PowerPoint</vt:lpstr>
      <vt:lpstr>Presentación de PowerPoint</vt:lpstr>
      <vt:lpstr>CIRCULACIÓN  DEL CORAZON</vt:lpstr>
      <vt:lpstr>CONDUCCIÓN  NERVIOSA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CIRCULACION  PRENATAL</vt:lpstr>
      <vt:lpstr>CIRCULACION  POSNATAL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 SANGRE</vt:lpstr>
      <vt:lpstr>Presentación de PowerPoint</vt:lpstr>
      <vt:lpstr>Presentación de PowerPoint</vt:lpstr>
      <vt:lpstr>Hematíes o eritrocitos </vt:lpstr>
      <vt:lpstr>Presentación de PowerPoint</vt:lpstr>
      <vt:lpstr>Tipo sanguíneo </vt:lpstr>
      <vt:lpstr>Presentación de PowerPoint</vt:lpstr>
      <vt:lpstr>Presentación de PowerPoint</vt:lpstr>
      <vt:lpstr>Leucocitos </vt:lpstr>
      <vt:lpstr>Presentación de PowerPoint</vt:lpstr>
      <vt:lpstr>Fagocitosis </vt:lpstr>
      <vt:lpstr>Presentación de PowerPoint</vt:lpstr>
      <vt:lpstr>Plaquetas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Cascada de coagulación 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44</cp:revision>
  <dcterms:created xsi:type="dcterms:W3CDTF">2010-10-25T21:06:19Z</dcterms:created>
  <dcterms:modified xsi:type="dcterms:W3CDTF">2012-11-15T23:27:31Z</dcterms:modified>
</cp:coreProperties>
</file>