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2" r:id="rId5"/>
    <p:sldId id="258" r:id="rId6"/>
    <p:sldId id="259" r:id="rId7"/>
    <p:sldId id="271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D44C-6651-42B0-A2E8-3305A7F1F56F}" type="datetimeFigureOut">
              <a:rPr lang="es-MX" smtClean="0"/>
              <a:t>25/09/2012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426E-ABED-4714-8643-58974B783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137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D44C-6651-42B0-A2E8-3305A7F1F56F}" type="datetimeFigureOut">
              <a:rPr lang="es-MX" smtClean="0"/>
              <a:t>25/09/2012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426E-ABED-4714-8643-58974B783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90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D44C-6651-42B0-A2E8-3305A7F1F56F}" type="datetimeFigureOut">
              <a:rPr lang="es-MX" smtClean="0"/>
              <a:t>25/09/2012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426E-ABED-4714-8643-58974B783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04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D44C-6651-42B0-A2E8-3305A7F1F56F}" type="datetimeFigureOut">
              <a:rPr lang="es-MX" smtClean="0"/>
              <a:t>25/09/2012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426E-ABED-4714-8643-58974B783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941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D44C-6651-42B0-A2E8-3305A7F1F56F}" type="datetimeFigureOut">
              <a:rPr lang="es-MX" smtClean="0"/>
              <a:t>25/09/2012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426E-ABED-4714-8643-58974B783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251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D44C-6651-42B0-A2E8-3305A7F1F56F}" type="datetimeFigureOut">
              <a:rPr lang="es-MX" smtClean="0"/>
              <a:t>25/09/2012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426E-ABED-4714-8643-58974B783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56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D44C-6651-42B0-A2E8-3305A7F1F56F}" type="datetimeFigureOut">
              <a:rPr lang="es-MX" smtClean="0"/>
              <a:t>25/09/2012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426E-ABED-4714-8643-58974B783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798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D44C-6651-42B0-A2E8-3305A7F1F56F}" type="datetimeFigureOut">
              <a:rPr lang="es-MX" smtClean="0"/>
              <a:t>25/09/2012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426E-ABED-4714-8643-58974B783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06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D44C-6651-42B0-A2E8-3305A7F1F56F}" type="datetimeFigureOut">
              <a:rPr lang="es-MX" smtClean="0"/>
              <a:t>25/09/2012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426E-ABED-4714-8643-58974B783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76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D44C-6651-42B0-A2E8-3305A7F1F56F}" type="datetimeFigureOut">
              <a:rPr lang="es-MX" smtClean="0"/>
              <a:t>25/09/2012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426E-ABED-4714-8643-58974B783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09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D44C-6651-42B0-A2E8-3305A7F1F56F}" type="datetimeFigureOut">
              <a:rPr lang="es-MX" smtClean="0"/>
              <a:t>25/09/2012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426E-ABED-4714-8643-58974B783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150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D44C-6651-42B0-A2E8-3305A7F1F56F}" type="datetimeFigureOut">
              <a:rPr lang="es-MX" smtClean="0"/>
              <a:t>25/09/2012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426E-ABED-4714-8643-58974B7836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64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053311"/>
            <a:ext cx="8424936" cy="4031873"/>
          </a:xfrm>
          <a:prstGeom prst="rect">
            <a:avLst/>
          </a:prstGeom>
          <a:noFill/>
          <a:ln w="127000" cap="rnd" cmpd="tri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0" b="1" cap="all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Ciclo celular </a:t>
            </a:r>
            <a:endParaRPr lang="es-ES" sz="8800" b="1" cap="all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800" b="1" cap="all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60" y="5445223"/>
            <a:ext cx="951942" cy="10483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0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256584" cy="68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2" y="764704"/>
            <a:ext cx="8902834" cy="5544616"/>
          </a:xfrm>
        </p:spPr>
      </p:pic>
    </p:spTree>
    <p:extLst>
      <p:ext uri="{BB962C8B-B14F-4D97-AF65-F5344CB8AC3E}">
        <p14:creationId xmlns:p14="http://schemas.microsoft.com/office/powerpoint/2010/main" val="25346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Meiosis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 descr="http://www.maph49.galeon.com/meiosis/mediagr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45108"/>
            <a:ext cx="6445036" cy="52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Entrecruzamiento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8" y="2060848"/>
            <a:ext cx="658521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3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6984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8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768"/>
            <a:ext cx="3528392" cy="58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7"/>
            <a:ext cx="3528392" cy="60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4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8" y="908720"/>
            <a:ext cx="922678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6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 descr="http://upload.wikimedia.org/wikipedia/commons/5/54/Meiosis_diagra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" y="260648"/>
            <a:ext cx="911435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 descr="http://upload.wikimedia.org/wikipedia/commons/9/98/Chromosomes_in_mitosis_and_meio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77" y="44624"/>
            <a:ext cx="7167923" cy="67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3" y="332656"/>
            <a:ext cx="8504799" cy="6264696"/>
          </a:xfrm>
        </p:spPr>
      </p:pic>
    </p:spTree>
    <p:extLst>
      <p:ext uri="{BB962C8B-B14F-4D97-AF65-F5344CB8AC3E}">
        <p14:creationId xmlns:p14="http://schemas.microsoft.com/office/powerpoint/2010/main" val="37364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://galeon.hispavista.com/etapasdemitosis/img/Ciclocelul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2" y="101054"/>
            <a:ext cx="8588161" cy="674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Mitosis </a:t>
            </a:r>
            <a:endParaRPr lang="es-MX" dirty="0"/>
          </a:p>
        </p:txBody>
      </p:sp>
      <p:pic>
        <p:nvPicPr>
          <p:cNvPr id="7170" name="Picture 2" descr="http://www.maph49.galeon.com/mitosis/celldiv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47516"/>
            <a:ext cx="4464496" cy="47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25" y="17120"/>
            <a:ext cx="4882739" cy="684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9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6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1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8375"/>
            <a:ext cx="8064896" cy="396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7384"/>
            <a:ext cx="5328592" cy="686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2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136"/>
            <a:ext cx="4717837" cy="684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4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</Words>
  <Application>Microsoft Office PowerPoint</Application>
  <PresentationFormat>Presentación en pantalla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Mitosis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Meiosis </vt:lpstr>
      <vt:lpstr>Entrecruzamiento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Tiuyetame Enxikie</dc:creator>
  <cp:lastModifiedBy>Tiuyetame Enxikie</cp:lastModifiedBy>
  <cp:revision>7</cp:revision>
  <dcterms:created xsi:type="dcterms:W3CDTF">2012-09-25T09:41:46Z</dcterms:created>
  <dcterms:modified xsi:type="dcterms:W3CDTF">2012-09-25T19:19:47Z</dcterms:modified>
</cp:coreProperties>
</file>