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72" r:id="rId16"/>
    <p:sldId id="273" r:id="rId17"/>
    <p:sldId id="274" r:id="rId18"/>
    <p:sldId id="275" r:id="rId19"/>
    <p:sldId id="276" r:id="rId20"/>
    <p:sldId id="280" r:id="rId21"/>
    <p:sldId id="281" r:id="rId22"/>
    <p:sldId id="279" r:id="rId23"/>
    <p:sldId id="277" r:id="rId24"/>
    <p:sldId id="278" r:id="rId25"/>
    <p:sldId id="282" r:id="rId26"/>
    <p:sldId id="283" r:id="rId27"/>
    <p:sldId id="284" r:id="rId28"/>
    <p:sldId id="288" r:id="rId29"/>
    <p:sldId id="285" r:id="rId3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17" autoAdjust="0"/>
    <p:restoredTop sz="94660"/>
  </p:normalViewPr>
  <p:slideViewPr>
    <p:cSldViewPr>
      <p:cViewPr varScale="1">
        <p:scale>
          <a:sx n="52" d="100"/>
          <a:sy n="52" d="100"/>
        </p:scale>
        <p:origin x="-102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285C4B17-0E06-43EC-A3F0-2907F76D62D4}" type="datetimeFigureOut">
              <a:rPr lang="es-MX" smtClean="0"/>
              <a:t>23/09/2012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16EA5F1-9065-4EA5-A75C-6800A9FE2F15}" type="slidenum">
              <a:rPr lang="es-MX" smtClean="0"/>
              <a:t>‹Nº›</a:t>
            </a:fld>
            <a:endParaRPr lang="es-MX"/>
          </a:p>
        </p:txBody>
      </p:sp>
    </p:spTree>
    <p:extLst>
      <p:ext uri="{BB962C8B-B14F-4D97-AF65-F5344CB8AC3E}">
        <p14:creationId xmlns:p14="http://schemas.microsoft.com/office/powerpoint/2010/main" val="1302236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85C4B17-0E06-43EC-A3F0-2907F76D62D4}" type="datetimeFigureOut">
              <a:rPr lang="es-MX" smtClean="0"/>
              <a:t>23/09/2012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16EA5F1-9065-4EA5-A75C-6800A9FE2F15}" type="slidenum">
              <a:rPr lang="es-MX" smtClean="0"/>
              <a:t>‹Nº›</a:t>
            </a:fld>
            <a:endParaRPr lang="es-MX"/>
          </a:p>
        </p:txBody>
      </p:sp>
    </p:spTree>
    <p:extLst>
      <p:ext uri="{BB962C8B-B14F-4D97-AF65-F5344CB8AC3E}">
        <p14:creationId xmlns:p14="http://schemas.microsoft.com/office/powerpoint/2010/main" val="124001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85C4B17-0E06-43EC-A3F0-2907F76D62D4}" type="datetimeFigureOut">
              <a:rPr lang="es-MX" smtClean="0"/>
              <a:t>23/09/2012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16EA5F1-9065-4EA5-A75C-6800A9FE2F15}" type="slidenum">
              <a:rPr lang="es-MX" smtClean="0"/>
              <a:t>‹Nº›</a:t>
            </a:fld>
            <a:endParaRPr lang="es-MX"/>
          </a:p>
        </p:txBody>
      </p:sp>
    </p:spTree>
    <p:extLst>
      <p:ext uri="{BB962C8B-B14F-4D97-AF65-F5344CB8AC3E}">
        <p14:creationId xmlns:p14="http://schemas.microsoft.com/office/powerpoint/2010/main" val="1246716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85C4B17-0E06-43EC-A3F0-2907F76D62D4}" type="datetimeFigureOut">
              <a:rPr lang="es-MX" smtClean="0"/>
              <a:t>23/09/2012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16EA5F1-9065-4EA5-A75C-6800A9FE2F15}" type="slidenum">
              <a:rPr lang="es-MX" smtClean="0"/>
              <a:t>‹Nº›</a:t>
            </a:fld>
            <a:endParaRPr lang="es-MX"/>
          </a:p>
        </p:txBody>
      </p:sp>
    </p:spTree>
    <p:extLst>
      <p:ext uri="{BB962C8B-B14F-4D97-AF65-F5344CB8AC3E}">
        <p14:creationId xmlns:p14="http://schemas.microsoft.com/office/powerpoint/2010/main" val="85699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85C4B17-0E06-43EC-A3F0-2907F76D62D4}" type="datetimeFigureOut">
              <a:rPr lang="es-MX" smtClean="0"/>
              <a:t>23/09/2012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16EA5F1-9065-4EA5-A75C-6800A9FE2F15}" type="slidenum">
              <a:rPr lang="es-MX" smtClean="0"/>
              <a:t>‹Nº›</a:t>
            </a:fld>
            <a:endParaRPr lang="es-MX"/>
          </a:p>
        </p:txBody>
      </p:sp>
    </p:spTree>
    <p:extLst>
      <p:ext uri="{BB962C8B-B14F-4D97-AF65-F5344CB8AC3E}">
        <p14:creationId xmlns:p14="http://schemas.microsoft.com/office/powerpoint/2010/main" val="1392656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285C4B17-0E06-43EC-A3F0-2907F76D62D4}" type="datetimeFigureOut">
              <a:rPr lang="es-MX" smtClean="0"/>
              <a:t>23/09/2012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16EA5F1-9065-4EA5-A75C-6800A9FE2F15}" type="slidenum">
              <a:rPr lang="es-MX" smtClean="0"/>
              <a:t>‹Nº›</a:t>
            </a:fld>
            <a:endParaRPr lang="es-MX"/>
          </a:p>
        </p:txBody>
      </p:sp>
    </p:spTree>
    <p:extLst>
      <p:ext uri="{BB962C8B-B14F-4D97-AF65-F5344CB8AC3E}">
        <p14:creationId xmlns:p14="http://schemas.microsoft.com/office/powerpoint/2010/main" val="3354398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285C4B17-0E06-43EC-A3F0-2907F76D62D4}" type="datetimeFigureOut">
              <a:rPr lang="es-MX" smtClean="0"/>
              <a:t>23/09/2012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A16EA5F1-9065-4EA5-A75C-6800A9FE2F15}" type="slidenum">
              <a:rPr lang="es-MX" smtClean="0"/>
              <a:t>‹Nº›</a:t>
            </a:fld>
            <a:endParaRPr lang="es-MX"/>
          </a:p>
        </p:txBody>
      </p:sp>
    </p:spTree>
    <p:extLst>
      <p:ext uri="{BB962C8B-B14F-4D97-AF65-F5344CB8AC3E}">
        <p14:creationId xmlns:p14="http://schemas.microsoft.com/office/powerpoint/2010/main" val="2991439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285C4B17-0E06-43EC-A3F0-2907F76D62D4}" type="datetimeFigureOut">
              <a:rPr lang="es-MX" smtClean="0"/>
              <a:t>23/09/2012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A16EA5F1-9065-4EA5-A75C-6800A9FE2F15}" type="slidenum">
              <a:rPr lang="es-MX" smtClean="0"/>
              <a:t>‹Nº›</a:t>
            </a:fld>
            <a:endParaRPr lang="es-MX"/>
          </a:p>
        </p:txBody>
      </p:sp>
    </p:spTree>
    <p:extLst>
      <p:ext uri="{BB962C8B-B14F-4D97-AF65-F5344CB8AC3E}">
        <p14:creationId xmlns:p14="http://schemas.microsoft.com/office/powerpoint/2010/main" val="2611743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85C4B17-0E06-43EC-A3F0-2907F76D62D4}" type="datetimeFigureOut">
              <a:rPr lang="es-MX" smtClean="0"/>
              <a:t>23/09/2012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A16EA5F1-9065-4EA5-A75C-6800A9FE2F15}" type="slidenum">
              <a:rPr lang="es-MX" smtClean="0"/>
              <a:t>‹Nº›</a:t>
            </a:fld>
            <a:endParaRPr lang="es-MX"/>
          </a:p>
        </p:txBody>
      </p:sp>
    </p:spTree>
    <p:extLst>
      <p:ext uri="{BB962C8B-B14F-4D97-AF65-F5344CB8AC3E}">
        <p14:creationId xmlns:p14="http://schemas.microsoft.com/office/powerpoint/2010/main" val="316051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85C4B17-0E06-43EC-A3F0-2907F76D62D4}" type="datetimeFigureOut">
              <a:rPr lang="es-MX" smtClean="0"/>
              <a:t>23/09/2012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16EA5F1-9065-4EA5-A75C-6800A9FE2F15}" type="slidenum">
              <a:rPr lang="es-MX" smtClean="0"/>
              <a:t>‹Nº›</a:t>
            </a:fld>
            <a:endParaRPr lang="es-MX"/>
          </a:p>
        </p:txBody>
      </p:sp>
    </p:spTree>
    <p:extLst>
      <p:ext uri="{BB962C8B-B14F-4D97-AF65-F5344CB8AC3E}">
        <p14:creationId xmlns:p14="http://schemas.microsoft.com/office/powerpoint/2010/main" val="3418838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85C4B17-0E06-43EC-A3F0-2907F76D62D4}" type="datetimeFigureOut">
              <a:rPr lang="es-MX" smtClean="0"/>
              <a:t>23/09/2012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16EA5F1-9065-4EA5-A75C-6800A9FE2F15}" type="slidenum">
              <a:rPr lang="es-MX" smtClean="0"/>
              <a:t>‹Nº›</a:t>
            </a:fld>
            <a:endParaRPr lang="es-MX"/>
          </a:p>
        </p:txBody>
      </p:sp>
    </p:spTree>
    <p:extLst>
      <p:ext uri="{BB962C8B-B14F-4D97-AF65-F5344CB8AC3E}">
        <p14:creationId xmlns:p14="http://schemas.microsoft.com/office/powerpoint/2010/main" val="3816213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C4B17-0E06-43EC-A3F0-2907F76D62D4}" type="datetimeFigureOut">
              <a:rPr lang="es-MX" smtClean="0"/>
              <a:t>23/09/2012</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EA5F1-9065-4EA5-A75C-6800A9FE2F15}" type="slidenum">
              <a:rPr lang="es-MX" smtClean="0"/>
              <a:t>‹Nº›</a:t>
            </a:fld>
            <a:endParaRPr lang="es-MX"/>
          </a:p>
        </p:txBody>
      </p:sp>
    </p:spTree>
    <p:extLst>
      <p:ext uri="{BB962C8B-B14F-4D97-AF65-F5344CB8AC3E}">
        <p14:creationId xmlns:p14="http://schemas.microsoft.com/office/powerpoint/2010/main" val="38191063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8.jpeg"/><Relationship Id="rId4" Type="http://schemas.microsoft.com/office/2007/relationships/hdphoto" Target="../media/hdphoto6.wdp"/><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2.jpeg"/><Relationship Id="rId4" Type="http://schemas.microsoft.com/office/2007/relationships/hdphoto" Target="../media/hdphoto8.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95536" y="1053311"/>
            <a:ext cx="8424936" cy="4031873"/>
          </a:xfrm>
          <a:prstGeom prst="rect">
            <a:avLst/>
          </a:prstGeom>
          <a:noFill/>
          <a:ln w="127000" cap="rnd" cmpd="tri">
            <a:solidFill>
              <a:schemeClr val="tx2">
                <a:lumMod val="60000"/>
                <a:lumOff val="40000"/>
              </a:schemeClr>
            </a:solidFill>
          </a:ln>
          <a:effectLst>
            <a:outerShdw blurRad="63500" sx="102000" sy="102000" algn="ctr" rotWithShape="0">
              <a:schemeClr val="tx1">
                <a:lumMod val="65000"/>
                <a:lumOff val="35000"/>
                <a:alpha val="40000"/>
              </a:schemeClr>
            </a:outerShdw>
          </a:effectLst>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endParaRPr lang="es-ES" sz="4000" b="1" cap="all" dirty="0" smtClean="0">
              <a:ln/>
              <a:solidFill>
                <a:schemeClr val="accent1"/>
              </a:solidFill>
              <a:effectLst>
                <a:glow rad="63500">
                  <a:schemeClr val="accent1">
                    <a:satMod val="175000"/>
                    <a:alpha val="40000"/>
                  </a:schemeClr>
                </a:glow>
                <a:outerShdw blurRad="19685" dist="12700" dir="5400000" algn="tl" rotWithShape="0">
                  <a:schemeClr val="accent1">
                    <a:satMod val="130000"/>
                    <a:alpha val="60000"/>
                  </a:schemeClr>
                </a:outerShdw>
              </a:effectLst>
              <a:latin typeface="+mn-lt"/>
              <a:cs typeface="+mn-cs"/>
            </a:endParaRPr>
          </a:p>
          <a:p>
            <a:pPr algn="ctr" fontAlgn="auto">
              <a:spcBef>
                <a:spcPts val="0"/>
              </a:spcBef>
              <a:spcAft>
                <a:spcPts val="0"/>
              </a:spcAft>
              <a:defRPr/>
            </a:pPr>
            <a:r>
              <a:rPr lang="es-ES" sz="8800" b="1" cap="all" dirty="0" smtClean="0">
                <a:ln/>
                <a:solidFill>
                  <a:schemeClr val="accent1"/>
                </a:solidFill>
                <a:effectLst>
                  <a:glow rad="63500">
                    <a:schemeClr val="accent1">
                      <a:satMod val="175000"/>
                      <a:alpha val="40000"/>
                    </a:schemeClr>
                  </a:glow>
                  <a:outerShdw blurRad="19685" dist="12700" dir="5400000" algn="tl" rotWithShape="0">
                    <a:schemeClr val="accent1">
                      <a:satMod val="130000"/>
                      <a:alpha val="60000"/>
                    </a:schemeClr>
                  </a:outerShdw>
                </a:effectLst>
                <a:latin typeface="+mn-lt"/>
                <a:cs typeface="+mn-cs"/>
              </a:rPr>
              <a:t>Genética </a:t>
            </a:r>
          </a:p>
          <a:p>
            <a:pPr algn="ctr" fontAlgn="auto">
              <a:spcBef>
                <a:spcPts val="0"/>
              </a:spcBef>
              <a:spcAft>
                <a:spcPts val="0"/>
              </a:spcAft>
              <a:defRPr/>
            </a:pPr>
            <a:r>
              <a:rPr lang="es-ES" sz="8800" b="1" cap="all" dirty="0" smtClean="0">
                <a:ln/>
                <a:solidFill>
                  <a:schemeClr val="accent1"/>
                </a:solidFill>
                <a:effectLst>
                  <a:glow rad="63500">
                    <a:schemeClr val="accent1">
                      <a:satMod val="175000"/>
                      <a:alpha val="40000"/>
                    </a:schemeClr>
                  </a:glow>
                  <a:outerShdw blurRad="19685" dist="12700" dir="5400000" algn="tl" rotWithShape="0">
                    <a:schemeClr val="accent1">
                      <a:satMod val="130000"/>
                      <a:alpha val="60000"/>
                    </a:schemeClr>
                  </a:outerShdw>
                </a:effectLst>
              </a:rPr>
              <a:t>molecular</a:t>
            </a:r>
            <a:endParaRPr lang="es-ES" sz="8800" b="1" cap="all" dirty="0" smtClean="0">
              <a:ln/>
              <a:solidFill>
                <a:schemeClr val="accent1"/>
              </a:solidFill>
              <a:effectLst>
                <a:glow rad="63500">
                  <a:schemeClr val="accent1">
                    <a:satMod val="175000"/>
                    <a:alpha val="40000"/>
                  </a:schemeClr>
                </a:glow>
                <a:outerShdw blurRad="19685" dist="12700" dir="5400000" algn="tl" rotWithShape="0">
                  <a:schemeClr val="accent1">
                    <a:satMod val="130000"/>
                    <a:alpha val="60000"/>
                  </a:schemeClr>
                </a:outerShdw>
              </a:effectLst>
              <a:latin typeface="+mn-lt"/>
              <a:cs typeface="+mn-cs"/>
            </a:endParaRPr>
          </a:p>
          <a:p>
            <a:pPr algn="ctr" fontAlgn="auto">
              <a:spcBef>
                <a:spcPts val="0"/>
              </a:spcBef>
              <a:spcAft>
                <a:spcPts val="0"/>
              </a:spcAft>
              <a:defRPr/>
            </a:pPr>
            <a:endParaRPr lang="es-ES" sz="4000" b="1" cap="all" dirty="0">
              <a:ln/>
              <a:solidFill>
                <a:schemeClr val="accent1"/>
              </a:solidFill>
              <a:effectLst>
                <a:glow rad="63500">
                  <a:schemeClr val="accent1">
                    <a:satMod val="175000"/>
                    <a:alpha val="40000"/>
                  </a:schemeClr>
                </a:glow>
                <a:outerShdw blurRad="19685" dist="12700" dir="5400000" algn="tl" rotWithShape="0">
                  <a:schemeClr val="accent1">
                    <a:satMod val="130000"/>
                    <a:alpha val="60000"/>
                  </a:schemeClr>
                </a:outerShdw>
              </a:effectLst>
              <a:latin typeface="+mn-lt"/>
              <a:cs typeface="+mn-cs"/>
            </a:endParaRPr>
          </a:p>
        </p:txBody>
      </p:sp>
      <p:pic>
        <p:nvPicPr>
          <p:cNvPr id="7" name="Picture 3"/>
          <p:cNvPicPr>
            <a:picLocks noChangeAspect="1" noChangeArrowheads="1"/>
          </p:cNvPicPr>
          <p:nvPr/>
        </p:nvPicPr>
        <p:blipFill>
          <a:blip r:embed="rId2">
            <a:extLst>
              <a:ext uri="{BEBA8EAE-BF5A-486C-A8C5-ECC9F3942E4B}">
                <a14:imgProps xmlns:a14="http://schemas.microsoft.com/office/drawing/2010/main">
                  <a14:imgLayer r:embed="rId3">
                    <a14:imgEffect>
                      <a14:artisticWatercolorSponge/>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650460" y="5445223"/>
            <a:ext cx="951942" cy="104839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9351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1484784"/>
            <a:ext cx="7560840" cy="4824536"/>
          </a:xfrm>
        </p:spPr>
        <p:txBody>
          <a:bodyPr>
            <a:noAutofit/>
          </a:bodyPr>
          <a:lstStyle/>
          <a:p>
            <a:r>
              <a:rPr lang="es-MX" sz="2800" dirty="0"/>
              <a:t>Si la molécula de </a:t>
            </a:r>
            <a:r>
              <a:rPr lang="es-MX" sz="2800" b="1" dirty="0"/>
              <a:t>ADN</a:t>
            </a:r>
            <a:r>
              <a:rPr lang="es-MX" sz="2800" dirty="0"/>
              <a:t> es la que contiene el total de información genética de </a:t>
            </a:r>
            <a:r>
              <a:rPr lang="es-MX" sz="2800" dirty="0" smtClean="0"/>
              <a:t>un individuo,</a:t>
            </a:r>
          </a:p>
          <a:p>
            <a:pPr marL="68580" indent="0">
              <a:buNone/>
            </a:pPr>
            <a:r>
              <a:rPr lang="es-MX" sz="2800" dirty="0" smtClean="0"/>
              <a:t>	</a:t>
            </a:r>
            <a:r>
              <a:rPr lang="es-MX" sz="2800" dirty="0" smtClean="0"/>
              <a:t>¿</a:t>
            </a:r>
            <a:r>
              <a:rPr lang="es-MX" sz="2800" dirty="0" smtClean="0"/>
              <a:t>Cómo </a:t>
            </a:r>
            <a:r>
              <a:rPr lang="es-MX" sz="2800" dirty="0"/>
              <a:t>la almacena y cómo la puede </a:t>
            </a:r>
            <a:r>
              <a:rPr lang="es-MX" sz="2800" dirty="0" smtClean="0"/>
              <a:t>	transmitir </a:t>
            </a:r>
            <a:r>
              <a:rPr lang="es-MX" sz="2800" dirty="0"/>
              <a:t>a la siguiente </a:t>
            </a:r>
            <a:r>
              <a:rPr lang="es-MX" sz="2800" dirty="0" smtClean="0"/>
              <a:t>generación sin </a:t>
            </a:r>
            <a:r>
              <a:rPr lang="es-MX" sz="2800" dirty="0"/>
              <a:t>que </a:t>
            </a:r>
            <a:r>
              <a:rPr lang="es-MX" sz="2800" dirty="0" smtClean="0"/>
              <a:t>	se </a:t>
            </a:r>
            <a:r>
              <a:rPr lang="es-MX" sz="2800" dirty="0"/>
              <a:t>altere? </a:t>
            </a:r>
            <a:endParaRPr lang="es-MX" sz="2800" dirty="0" smtClean="0"/>
          </a:p>
          <a:p>
            <a:pPr marL="68580" indent="0">
              <a:buNone/>
            </a:pPr>
            <a:r>
              <a:rPr lang="es-MX" sz="2800" dirty="0" smtClean="0"/>
              <a:t>	</a:t>
            </a:r>
            <a:r>
              <a:rPr lang="es-MX" sz="2800" dirty="0" smtClean="0"/>
              <a:t>¿</a:t>
            </a:r>
            <a:r>
              <a:rPr lang="es-MX" sz="2800" dirty="0"/>
              <a:t>Por qué a veces pasa con cambios al </a:t>
            </a:r>
            <a:r>
              <a:rPr lang="es-MX" sz="2800" dirty="0" smtClean="0"/>
              <a:t>	nuevo </a:t>
            </a:r>
            <a:r>
              <a:rPr lang="es-MX" sz="2800" dirty="0" smtClean="0"/>
              <a:t>	organismo</a:t>
            </a:r>
            <a:r>
              <a:rPr lang="es-MX" sz="2800" dirty="0"/>
              <a:t>? </a:t>
            </a:r>
            <a:endParaRPr lang="es-MX" sz="2800" dirty="0" smtClean="0"/>
          </a:p>
          <a:p>
            <a:pPr marL="68580" indent="0">
              <a:buNone/>
            </a:pPr>
            <a:r>
              <a:rPr lang="es-MX" sz="2800" dirty="0" smtClean="0"/>
              <a:t>	¿</a:t>
            </a:r>
            <a:r>
              <a:rPr lang="es-MX" sz="2800" dirty="0" smtClean="0"/>
              <a:t>Tiene la </a:t>
            </a:r>
            <a:r>
              <a:rPr lang="es-MX" sz="2800" dirty="0"/>
              <a:t>molécula del ADN alguna </a:t>
            </a:r>
            <a:r>
              <a:rPr lang="es-MX" sz="2800" dirty="0" smtClean="0"/>
              <a:t>	responsabilidad </a:t>
            </a:r>
            <a:r>
              <a:rPr lang="es-MX" sz="2800" dirty="0"/>
              <a:t>en el proceso evolutivo de </a:t>
            </a:r>
            <a:r>
              <a:rPr lang="es-MX" sz="2800" dirty="0" smtClean="0"/>
              <a:t>	las especies</a:t>
            </a:r>
            <a:r>
              <a:rPr lang="es-MX" sz="2800" dirty="0"/>
              <a:t>?</a:t>
            </a:r>
          </a:p>
        </p:txBody>
      </p:sp>
      <p:sp>
        <p:nvSpPr>
          <p:cNvPr id="5" name="1 Título"/>
          <p:cNvSpPr txBox="1">
            <a:spLocks/>
          </p:cNvSpPr>
          <p:nvPr/>
        </p:nvSpPr>
        <p:spPr>
          <a:xfrm>
            <a:off x="1043490" y="620688"/>
            <a:ext cx="7024744" cy="74515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smtClean="0"/>
              <a:t>Estructura del ADN </a:t>
            </a:r>
            <a:endParaRPr lang="es-MX" dirty="0"/>
          </a:p>
        </p:txBody>
      </p:sp>
    </p:spTree>
    <p:extLst>
      <p:ext uri="{BB962C8B-B14F-4D97-AF65-F5344CB8AC3E}">
        <p14:creationId xmlns:p14="http://schemas.microsoft.com/office/powerpoint/2010/main" val="2327729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1628800"/>
            <a:ext cx="7704856" cy="4968552"/>
          </a:xfrm>
        </p:spPr>
        <p:txBody>
          <a:bodyPr>
            <a:noAutofit/>
          </a:bodyPr>
          <a:lstStyle/>
          <a:p>
            <a:r>
              <a:rPr lang="es-MX" sz="2800" b="1" dirty="0" smtClean="0"/>
              <a:t>1920 Levene</a:t>
            </a:r>
            <a:r>
              <a:rPr lang="es-MX" sz="2800" b="1" dirty="0"/>
              <a:t>:</a:t>
            </a:r>
            <a:r>
              <a:rPr lang="es-MX" sz="2800" b="1" dirty="0" smtClean="0"/>
              <a:t> </a:t>
            </a:r>
            <a:r>
              <a:rPr lang="es-MX" sz="2800" dirty="0" smtClean="0"/>
              <a:t>identificó </a:t>
            </a:r>
            <a:r>
              <a:rPr lang="es-MX" sz="2800" dirty="0"/>
              <a:t>a </a:t>
            </a:r>
            <a:r>
              <a:rPr lang="es-MX" sz="2800" dirty="0" smtClean="0"/>
              <a:t>los nucleótidos </a:t>
            </a:r>
            <a:r>
              <a:rPr lang="es-MX" sz="2800" dirty="0"/>
              <a:t>como los componentes o unidades básicas que forman a los </a:t>
            </a:r>
            <a:r>
              <a:rPr lang="es-MX" sz="2800" dirty="0" smtClean="0"/>
              <a:t>ácidos nucleicos</a:t>
            </a:r>
            <a:r>
              <a:rPr lang="es-MX" sz="2800" dirty="0"/>
              <a:t>, encontrando que el ADN está formado de cuatro bases nitrogenadas</a:t>
            </a:r>
            <a:r>
              <a:rPr lang="es-MX" sz="2800" dirty="0" smtClean="0"/>
              <a:t>:  </a:t>
            </a:r>
          </a:p>
          <a:p>
            <a:pPr marL="68580" indent="0">
              <a:buNone/>
            </a:pPr>
            <a:r>
              <a:rPr lang="es-MX" sz="2800" dirty="0"/>
              <a:t>	</a:t>
            </a:r>
            <a:r>
              <a:rPr lang="es-MX" sz="2800" dirty="0" smtClean="0"/>
              <a:t>Adenina</a:t>
            </a:r>
            <a:r>
              <a:rPr lang="es-MX" sz="2800" dirty="0"/>
              <a:t>, timina, guanina y citosina, </a:t>
            </a:r>
            <a:endParaRPr lang="es-MX" sz="2800" dirty="0" smtClean="0"/>
          </a:p>
          <a:p>
            <a:pPr marL="68580" indent="0">
              <a:buNone/>
            </a:pPr>
            <a:r>
              <a:rPr lang="es-MX" sz="2800" dirty="0"/>
              <a:t>	</a:t>
            </a:r>
            <a:r>
              <a:rPr lang="es-MX" sz="2800" dirty="0" smtClean="0"/>
              <a:t>el </a:t>
            </a:r>
            <a:r>
              <a:rPr lang="es-MX" sz="2800" dirty="0"/>
              <a:t>azúcar desoxirribosa y un grupo fosfato,</a:t>
            </a:r>
          </a:p>
          <a:p>
            <a:r>
              <a:rPr lang="es-MX" sz="2800" dirty="0" smtClean="0"/>
              <a:t>Concluyendo </a:t>
            </a:r>
            <a:r>
              <a:rPr lang="es-MX" sz="2800" dirty="0"/>
              <a:t>que las bases nitrogenadas de la molécula se encuentran en la </a:t>
            </a:r>
            <a:r>
              <a:rPr lang="es-MX" sz="2800" dirty="0" smtClean="0"/>
              <a:t>misma cantidad </a:t>
            </a:r>
            <a:r>
              <a:rPr lang="es-MX" sz="2800" dirty="0"/>
              <a:t>para todas las especies.</a:t>
            </a:r>
          </a:p>
        </p:txBody>
      </p:sp>
      <p:sp>
        <p:nvSpPr>
          <p:cNvPr id="5" name="1 Título"/>
          <p:cNvSpPr txBox="1">
            <a:spLocks/>
          </p:cNvSpPr>
          <p:nvPr/>
        </p:nvSpPr>
        <p:spPr>
          <a:xfrm>
            <a:off x="1043490" y="620688"/>
            <a:ext cx="7024744" cy="74515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smtClean="0"/>
              <a:t>Estructura del ADN </a:t>
            </a:r>
            <a:endParaRPr lang="es-MX" dirty="0"/>
          </a:p>
        </p:txBody>
      </p:sp>
    </p:spTree>
    <p:extLst>
      <p:ext uri="{BB962C8B-B14F-4D97-AF65-F5344CB8AC3E}">
        <p14:creationId xmlns:p14="http://schemas.microsoft.com/office/powerpoint/2010/main" val="100022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bibliotecadigital.ilce.edu.mx/sites/ciencia/volumen3/ciencia3/125/img/gen067.gif"/>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971600" y="30676"/>
            <a:ext cx="6704736" cy="6827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381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1484784"/>
            <a:ext cx="7560840" cy="4896544"/>
          </a:xfrm>
        </p:spPr>
        <p:txBody>
          <a:bodyPr>
            <a:noAutofit/>
          </a:bodyPr>
          <a:lstStyle/>
          <a:p>
            <a:r>
              <a:rPr lang="es-MX" sz="2800" b="1" dirty="0" smtClean="0"/>
              <a:t>1940 Erwin Chargaff: </a:t>
            </a:r>
            <a:r>
              <a:rPr lang="es-MX" sz="2800" dirty="0" smtClean="0"/>
              <a:t>realizo estudios cuantitativos </a:t>
            </a:r>
            <a:r>
              <a:rPr lang="es-MX" sz="2800" dirty="0"/>
              <a:t>en las bases nitrogenadas del </a:t>
            </a:r>
            <a:r>
              <a:rPr lang="es-MX" sz="2800" dirty="0">
                <a:effectLst>
                  <a:outerShdw blurRad="38100" dist="38100" dir="2700000" algn="tl">
                    <a:srgbClr val="000000">
                      <a:alpha val="43137"/>
                    </a:srgbClr>
                  </a:outerShdw>
                </a:effectLst>
              </a:rPr>
              <a:t>ADN</a:t>
            </a:r>
            <a:r>
              <a:rPr lang="es-MX" sz="2800" dirty="0"/>
              <a:t> de distintas especies </a:t>
            </a:r>
            <a:r>
              <a:rPr lang="es-MX" sz="2800" dirty="0" smtClean="0"/>
              <a:t>y comprobó </a:t>
            </a:r>
            <a:r>
              <a:rPr lang="es-MX" sz="2800" dirty="0"/>
              <a:t>que las </a:t>
            </a:r>
            <a:r>
              <a:rPr lang="es-MX" sz="2800" dirty="0" smtClean="0">
                <a:effectLst>
                  <a:outerShdw blurRad="38100" dist="38100" dir="2700000" algn="tl">
                    <a:srgbClr val="000000">
                      <a:alpha val="43137"/>
                    </a:srgbClr>
                  </a:outerShdw>
                </a:effectLst>
              </a:rPr>
              <a:t>púricas</a:t>
            </a:r>
            <a:r>
              <a:rPr lang="es-MX" sz="2800" dirty="0" smtClean="0"/>
              <a:t> </a:t>
            </a:r>
            <a:r>
              <a:rPr lang="es-MX" sz="2800" dirty="0"/>
              <a:t>no están en la misma proporción a </a:t>
            </a:r>
            <a:r>
              <a:rPr lang="es-MX" sz="2800" dirty="0" smtClean="0"/>
              <a:t>las </a:t>
            </a:r>
            <a:r>
              <a:rPr lang="es-MX" sz="2800" dirty="0" smtClean="0">
                <a:effectLst>
                  <a:outerShdw blurRad="38100" dist="38100" dir="2700000" algn="tl">
                    <a:srgbClr val="000000">
                      <a:alpha val="43137"/>
                    </a:srgbClr>
                  </a:outerShdw>
                </a:effectLst>
              </a:rPr>
              <a:t>pirimidínicas</a:t>
            </a:r>
            <a:r>
              <a:rPr lang="es-MX" sz="2800" dirty="0"/>
              <a:t>, pero sí varían de una especie a otra</a:t>
            </a:r>
            <a:r>
              <a:rPr lang="es-MX" sz="2800" dirty="0" smtClean="0"/>
              <a:t>.</a:t>
            </a:r>
          </a:p>
          <a:p>
            <a:r>
              <a:rPr lang="es-MX" sz="2800" dirty="0" smtClean="0"/>
              <a:t>La </a:t>
            </a:r>
            <a:r>
              <a:rPr lang="es-MX" sz="2800" dirty="0"/>
              <a:t>variación de las bases nitrogenadas se </a:t>
            </a:r>
            <a:r>
              <a:rPr lang="es-MX" sz="2800" dirty="0" smtClean="0"/>
              <a:t>puede </a:t>
            </a:r>
            <a:r>
              <a:rPr lang="es-MX" sz="2800" dirty="0"/>
              <a:t>interpretar como un </a:t>
            </a:r>
            <a:r>
              <a:rPr lang="es-MX" sz="2800" dirty="0" smtClean="0"/>
              <a:t>posible lenguaje </a:t>
            </a:r>
            <a:r>
              <a:rPr lang="es-MX" sz="2800" dirty="0"/>
              <a:t>biológico, ya que existen cantidades semejantes entre pares de bases.</a:t>
            </a:r>
          </a:p>
        </p:txBody>
      </p:sp>
      <p:sp>
        <p:nvSpPr>
          <p:cNvPr id="4" name="1 Título"/>
          <p:cNvSpPr txBox="1">
            <a:spLocks/>
          </p:cNvSpPr>
          <p:nvPr/>
        </p:nvSpPr>
        <p:spPr>
          <a:xfrm>
            <a:off x="1043490" y="620688"/>
            <a:ext cx="7024744" cy="74515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smtClean="0"/>
              <a:t>Estructura del ADN </a:t>
            </a:r>
            <a:endParaRPr lang="es-MX" dirty="0"/>
          </a:p>
        </p:txBody>
      </p:sp>
    </p:spTree>
    <p:extLst>
      <p:ext uri="{BB962C8B-B14F-4D97-AF65-F5344CB8AC3E}">
        <p14:creationId xmlns:p14="http://schemas.microsoft.com/office/powerpoint/2010/main" val="1846258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57840" y="692696"/>
            <a:ext cx="8064896" cy="32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3"/>
          <p:cNvSpPr txBox="1">
            <a:spLocks noChangeArrowheads="1"/>
          </p:cNvSpPr>
          <p:nvPr/>
        </p:nvSpPr>
        <p:spPr bwMode="auto">
          <a:xfrm>
            <a:off x="1691680" y="3981450"/>
            <a:ext cx="595868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a:solidFill>
                  <a:srgbClr val="660033"/>
                </a:solidFill>
                <a:latin typeface="Comic Sans MS" pitchFamily="66" charset="0"/>
              </a:defRPr>
            </a:lvl1pPr>
            <a:lvl2pPr marL="742950" indent="-285750" eaLnBrk="0" hangingPunct="0">
              <a:defRPr sz="2000">
                <a:solidFill>
                  <a:srgbClr val="660033"/>
                </a:solidFill>
                <a:latin typeface="Comic Sans MS" pitchFamily="66" charset="0"/>
              </a:defRPr>
            </a:lvl2pPr>
            <a:lvl3pPr marL="1143000" indent="-228600" eaLnBrk="0" hangingPunct="0">
              <a:defRPr sz="2000">
                <a:solidFill>
                  <a:srgbClr val="660033"/>
                </a:solidFill>
                <a:latin typeface="Comic Sans MS" pitchFamily="66" charset="0"/>
              </a:defRPr>
            </a:lvl3pPr>
            <a:lvl4pPr marL="1600200" indent="-228600" eaLnBrk="0" hangingPunct="0">
              <a:defRPr sz="2000">
                <a:solidFill>
                  <a:srgbClr val="660033"/>
                </a:solidFill>
                <a:latin typeface="Comic Sans MS" pitchFamily="66" charset="0"/>
              </a:defRPr>
            </a:lvl4pPr>
            <a:lvl5pPr marL="2057400" indent="-228600" eaLnBrk="0" hangingPunct="0">
              <a:defRPr sz="2000">
                <a:solidFill>
                  <a:srgbClr val="660033"/>
                </a:solidFill>
                <a:latin typeface="Comic Sans MS" pitchFamily="66" charset="0"/>
              </a:defRPr>
            </a:lvl5pPr>
            <a:lvl6pPr marL="2514600" indent="-228600" algn="ctr" eaLnBrk="0" fontAlgn="base" hangingPunct="0">
              <a:spcBef>
                <a:spcPct val="0"/>
              </a:spcBef>
              <a:spcAft>
                <a:spcPct val="0"/>
              </a:spcAft>
              <a:defRPr sz="2000">
                <a:solidFill>
                  <a:srgbClr val="660033"/>
                </a:solidFill>
                <a:latin typeface="Comic Sans MS" pitchFamily="66" charset="0"/>
              </a:defRPr>
            </a:lvl6pPr>
            <a:lvl7pPr marL="2971800" indent="-228600" algn="ctr" eaLnBrk="0" fontAlgn="base" hangingPunct="0">
              <a:spcBef>
                <a:spcPct val="0"/>
              </a:spcBef>
              <a:spcAft>
                <a:spcPct val="0"/>
              </a:spcAft>
              <a:defRPr sz="2000">
                <a:solidFill>
                  <a:srgbClr val="660033"/>
                </a:solidFill>
                <a:latin typeface="Comic Sans MS" pitchFamily="66" charset="0"/>
              </a:defRPr>
            </a:lvl7pPr>
            <a:lvl8pPr marL="3429000" indent="-228600" algn="ctr" eaLnBrk="0" fontAlgn="base" hangingPunct="0">
              <a:spcBef>
                <a:spcPct val="0"/>
              </a:spcBef>
              <a:spcAft>
                <a:spcPct val="0"/>
              </a:spcAft>
              <a:defRPr sz="2000">
                <a:solidFill>
                  <a:srgbClr val="660033"/>
                </a:solidFill>
                <a:latin typeface="Comic Sans MS" pitchFamily="66" charset="0"/>
              </a:defRPr>
            </a:lvl8pPr>
            <a:lvl9pPr marL="3886200" indent="-228600" algn="ctr" eaLnBrk="0" fontAlgn="base" hangingPunct="0">
              <a:spcBef>
                <a:spcPct val="0"/>
              </a:spcBef>
              <a:spcAft>
                <a:spcPct val="0"/>
              </a:spcAft>
              <a:defRPr sz="2000">
                <a:solidFill>
                  <a:srgbClr val="660033"/>
                </a:solidFill>
                <a:latin typeface="Comic Sans MS" pitchFamily="66" charset="0"/>
              </a:defRPr>
            </a:lvl9pPr>
          </a:lstStyle>
          <a:p>
            <a:pPr algn="l" eaLnBrk="1" hangingPunct="1"/>
            <a:r>
              <a:rPr lang="es-ES" sz="2400" dirty="0"/>
              <a:t>1. </a:t>
            </a:r>
            <a:r>
              <a:rPr lang="es-ES" sz="2400" dirty="0" smtClean="0"/>
              <a:t>	% </a:t>
            </a:r>
            <a:r>
              <a:rPr lang="es-ES" sz="2400" dirty="0"/>
              <a:t>de </a:t>
            </a:r>
            <a:r>
              <a:rPr lang="es-ES" sz="2400" dirty="0" smtClean="0"/>
              <a:t>purinas   </a:t>
            </a:r>
            <a:r>
              <a:rPr lang="es-ES" sz="2400" dirty="0"/>
              <a:t>= </a:t>
            </a:r>
            <a:r>
              <a:rPr lang="es-ES" sz="2400" dirty="0" smtClean="0"/>
              <a:t>  % </a:t>
            </a:r>
            <a:r>
              <a:rPr lang="es-ES" sz="2400" dirty="0"/>
              <a:t>de pirimidinas</a:t>
            </a:r>
          </a:p>
          <a:p>
            <a:pPr algn="l" eaLnBrk="1" hangingPunct="1"/>
            <a:r>
              <a:rPr lang="es-ES" sz="2400" dirty="0"/>
              <a:t>	   </a:t>
            </a:r>
            <a:r>
              <a:rPr lang="es-ES" sz="2400" dirty="0" smtClean="0"/>
              <a:t>         </a:t>
            </a:r>
            <a:r>
              <a:rPr lang="es-ES" sz="2400" dirty="0"/>
              <a:t>A + G </a:t>
            </a:r>
            <a:r>
              <a:rPr lang="es-ES" sz="2400" dirty="0" smtClean="0"/>
              <a:t> =  C </a:t>
            </a:r>
            <a:r>
              <a:rPr lang="es-ES" sz="2400" dirty="0"/>
              <a:t>+ T</a:t>
            </a:r>
          </a:p>
          <a:p>
            <a:pPr algn="l" eaLnBrk="1" hangingPunct="1"/>
            <a:endParaRPr lang="es-ES" sz="2400" dirty="0"/>
          </a:p>
          <a:p>
            <a:pPr algn="l" eaLnBrk="1" hangingPunct="1"/>
            <a:r>
              <a:rPr lang="es-ES" sz="2400" dirty="0"/>
              <a:t>2. 	</a:t>
            </a:r>
            <a:r>
              <a:rPr lang="es-ES" sz="2400" dirty="0" smtClean="0"/>
              <a:t>                  A  </a:t>
            </a:r>
            <a:r>
              <a:rPr lang="es-ES" sz="2400" dirty="0"/>
              <a:t>= </a:t>
            </a:r>
            <a:r>
              <a:rPr lang="es-ES" sz="2400" dirty="0" smtClean="0"/>
              <a:t> T</a:t>
            </a:r>
            <a:endParaRPr lang="es-ES" sz="2400" dirty="0"/>
          </a:p>
          <a:p>
            <a:pPr algn="l" eaLnBrk="1" hangingPunct="1"/>
            <a:endParaRPr lang="es-ES" sz="2400" dirty="0"/>
          </a:p>
          <a:p>
            <a:pPr algn="l" eaLnBrk="1" hangingPunct="1"/>
            <a:r>
              <a:rPr lang="es-ES" sz="2400" dirty="0"/>
              <a:t>3.		</a:t>
            </a:r>
            <a:r>
              <a:rPr lang="es-ES" sz="2400" dirty="0" smtClean="0"/>
              <a:t>        </a:t>
            </a:r>
            <a:r>
              <a:rPr lang="es-ES" sz="2400" dirty="0"/>
              <a:t>G </a:t>
            </a:r>
            <a:r>
              <a:rPr lang="es-ES" sz="2400" dirty="0" smtClean="0"/>
              <a:t> =  C</a:t>
            </a:r>
            <a:endParaRPr lang="es-ES" sz="2400" dirty="0"/>
          </a:p>
        </p:txBody>
      </p:sp>
    </p:spTree>
    <p:extLst>
      <p:ext uri="{BB962C8B-B14F-4D97-AF65-F5344CB8AC3E}">
        <p14:creationId xmlns:p14="http://schemas.microsoft.com/office/powerpoint/2010/main" val="304247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365840"/>
            <a:ext cx="8018933" cy="3508977"/>
          </a:xfrm>
        </p:spPr>
        <p:txBody>
          <a:bodyPr>
            <a:normAutofit/>
          </a:bodyPr>
          <a:lstStyle/>
          <a:p>
            <a:r>
              <a:rPr lang="es-MX" sz="2800" b="1" dirty="0" smtClean="0"/>
              <a:t>1952 Alfred </a:t>
            </a:r>
            <a:r>
              <a:rPr lang="es-MX" sz="2800" b="1" dirty="0"/>
              <a:t>Hershey y Martha </a:t>
            </a:r>
            <a:r>
              <a:rPr lang="es-MX" sz="2800" b="1" dirty="0" smtClean="0"/>
              <a:t>Chase</a:t>
            </a:r>
            <a:r>
              <a:rPr lang="es-MX" sz="2800" dirty="0" smtClean="0"/>
              <a:t>, demostraron </a:t>
            </a:r>
            <a:r>
              <a:rPr lang="es-MX" sz="2800" dirty="0"/>
              <a:t>que el ADN es la </a:t>
            </a:r>
            <a:r>
              <a:rPr lang="es-MX" sz="2800" dirty="0" smtClean="0"/>
              <a:t>molécula que </a:t>
            </a:r>
            <a:r>
              <a:rPr lang="es-MX" sz="2800" dirty="0"/>
              <a:t>se encuentra en el interior del virus conocido como bacteriófago T2, que </a:t>
            </a:r>
            <a:r>
              <a:rPr lang="es-MX" sz="2800" dirty="0" smtClean="0"/>
              <a:t>ataca a </a:t>
            </a:r>
            <a:r>
              <a:rPr lang="es-MX" sz="2800" dirty="0"/>
              <a:t>la bacteria Escherichia coli, y que de alguna manera podían reprogramar a </a:t>
            </a:r>
            <a:r>
              <a:rPr lang="es-MX" sz="2800" dirty="0" smtClean="0"/>
              <a:t>la célula </a:t>
            </a:r>
            <a:r>
              <a:rPr lang="es-MX" sz="2800" dirty="0"/>
              <a:t>huésped para producir nuevos bacteriófagos T2.</a:t>
            </a:r>
          </a:p>
        </p:txBody>
      </p:sp>
      <p:sp>
        <p:nvSpPr>
          <p:cNvPr id="5" name="1 Título"/>
          <p:cNvSpPr txBox="1">
            <a:spLocks/>
          </p:cNvSpPr>
          <p:nvPr/>
        </p:nvSpPr>
        <p:spPr>
          <a:xfrm>
            <a:off x="1043490" y="620688"/>
            <a:ext cx="7024744" cy="74515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smtClean="0"/>
              <a:t>Estructura del ADN </a:t>
            </a:r>
            <a:endParaRPr lang="es-MX"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736" y="4149080"/>
            <a:ext cx="3700249" cy="257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4159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716289" y="1417538"/>
            <a:ext cx="7761287" cy="4603750"/>
            <a:chOff x="439" y="844"/>
            <a:chExt cx="4889" cy="2900"/>
          </a:xfrm>
        </p:grpSpPr>
        <p:grpSp>
          <p:nvGrpSpPr>
            <p:cNvPr id="5" name="Group 5"/>
            <p:cNvGrpSpPr>
              <a:grpSpLocks/>
            </p:cNvGrpSpPr>
            <p:nvPr/>
          </p:nvGrpSpPr>
          <p:grpSpPr bwMode="auto">
            <a:xfrm>
              <a:off x="480" y="844"/>
              <a:ext cx="4848" cy="2900"/>
              <a:chOff x="480" y="556"/>
              <a:chExt cx="4848" cy="2900"/>
            </a:xfrm>
          </p:grpSpPr>
          <p:pic>
            <p:nvPicPr>
              <p:cNvPr id="7" name="Picture 2" descr="pau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556"/>
                <a:ext cx="4848" cy="2900"/>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3857" y="3149"/>
                <a:ext cx="123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a:solidFill>
                      <a:srgbClr val="660033"/>
                    </a:solidFill>
                    <a:latin typeface="Comic Sans MS" pitchFamily="66" charset="0"/>
                  </a:defRPr>
                </a:lvl1pPr>
                <a:lvl2pPr marL="742950" indent="-285750" eaLnBrk="0" hangingPunct="0">
                  <a:defRPr sz="2000">
                    <a:solidFill>
                      <a:srgbClr val="660033"/>
                    </a:solidFill>
                    <a:latin typeface="Comic Sans MS" pitchFamily="66" charset="0"/>
                  </a:defRPr>
                </a:lvl2pPr>
                <a:lvl3pPr marL="1143000" indent="-228600" eaLnBrk="0" hangingPunct="0">
                  <a:defRPr sz="2000">
                    <a:solidFill>
                      <a:srgbClr val="660033"/>
                    </a:solidFill>
                    <a:latin typeface="Comic Sans MS" pitchFamily="66" charset="0"/>
                  </a:defRPr>
                </a:lvl3pPr>
                <a:lvl4pPr marL="1600200" indent="-228600" eaLnBrk="0" hangingPunct="0">
                  <a:defRPr sz="2000">
                    <a:solidFill>
                      <a:srgbClr val="660033"/>
                    </a:solidFill>
                    <a:latin typeface="Comic Sans MS" pitchFamily="66" charset="0"/>
                  </a:defRPr>
                </a:lvl4pPr>
                <a:lvl5pPr marL="2057400" indent="-228600" eaLnBrk="0" hangingPunct="0">
                  <a:defRPr sz="2000">
                    <a:solidFill>
                      <a:srgbClr val="660033"/>
                    </a:solidFill>
                    <a:latin typeface="Comic Sans MS" pitchFamily="66" charset="0"/>
                  </a:defRPr>
                </a:lvl5pPr>
                <a:lvl6pPr marL="2514600" indent="-228600" algn="ctr" eaLnBrk="0" fontAlgn="base" hangingPunct="0">
                  <a:spcBef>
                    <a:spcPct val="0"/>
                  </a:spcBef>
                  <a:spcAft>
                    <a:spcPct val="0"/>
                  </a:spcAft>
                  <a:defRPr sz="2000">
                    <a:solidFill>
                      <a:srgbClr val="660033"/>
                    </a:solidFill>
                    <a:latin typeface="Comic Sans MS" pitchFamily="66" charset="0"/>
                  </a:defRPr>
                </a:lvl6pPr>
                <a:lvl7pPr marL="2971800" indent="-228600" algn="ctr" eaLnBrk="0" fontAlgn="base" hangingPunct="0">
                  <a:spcBef>
                    <a:spcPct val="0"/>
                  </a:spcBef>
                  <a:spcAft>
                    <a:spcPct val="0"/>
                  </a:spcAft>
                  <a:defRPr sz="2000">
                    <a:solidFill>
                      <a:srgbClr val="660033"/>
                    </a:solidFill>
                    <a:latin typeface="Comic Sans MS" pitchFamily="66" charset="0"/>
                  </a:defRPr>
                </a:lvl7pPr>
                <a:lvl8pPr marL="3429000" indent="-228600" algn="ctr" eaLnBrk="0" fontAlgn="base" hangingPunct="0">
                  <a:spcBef>
                    <a:spcPct val="0"/>
                  </a:spcBef>
                  <a:spcAft>
                    <a:spcPct val="0"/>
                  </a:spcAft>
                  <a:defRPr sz="2000">
                    <a:solidFill>
                      <a:srgbClr val="660033"/>
                    </a:solidFill>
                    <a:latin typeface="Comic Sans MS" pitchFamily="66" charset="0"/>
                  </a:defRPr>
                </a:lvl8pPr>
                <a:lvl9pPr marL="3886200" indent="-228600" algn="ctr" eaLnBrk="0" fontAlgn="base" hangingPunct="0">
                  <a:spcBef>
                    <a:spcPct val="0"/>
                  </a:spcBef>
                  <a:spcAft>
                    <a:spcPct val="0"/>
                  </a:spcAft>
                  <a:defRPr sz="2000">
                    <a:solidFill>
                      <a:srgbClr val="660033"/>
                    </a:solidFill>
                    <a:latin typeface="Comic Sans MS" pitchFamily="66" charset="0"/>
                  </a:defRPr>
                </a:lvl9pPr>
              </a:lstStyle>
              <a:p>
                <a:pPr eaLnBrk="1" hangingPunct="1"/>
                <a:r>
                  <a:rPr lang="es-ES" sz="2400">
                    <a:solidFill>
                      <a:srgbClr val="333399"/>
                    </a:solidFill>
                  </a:rPr>
                  <a:t>Linus Pauling</a:t>
                </a:r>
              </a:p>
            </p:txBody>
          </p:sp>
        </p:grpSp>
        <p:sp>
          <p:nvSpPr>
            <p:cNvPr id="6" name="Rectangle 7"/>
            <p:cNvSpPr>
              <a:spLocks noChangeArrowheads="1"/>
            </p:cNvSpPr>
            <p:nvPr/>
          </p:nvSpPr>
          <p:spPr bwMode="auto">
            <a:xfrm>
              <a:off x="439" y="2784"/>
              <a:ext cx="12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r>
                <a:rPr lang="es-ES" sz="2400">
                  <a:solidFill>
                    <a:srgbClr val="333399"/>
                  </a:solidFill>
                </a:rPr>
                <a:t>Hemoglobina</a:t>
              </a:r>
            </a:p>
          </p:txBody>
        </p:sp>
      </p:grpSp>
      <p:sp>
        <p:nvSpPr>
          <p:cNvPr id="9" name="Text Box 6"/>
          <p:cNvSpPr txBox="1">
            <a:spLocks noChangeArrowheads="1"/>
          </p:cNvSpPr>
          <p:nvPr/>
        </p:nvSpPr>
        <p:spPr bwMode="auto">
          <a:xfrm>
            <a:off x="2435225" y="764704"/>
            <a:ext cx="43100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a:solidFill>
                  <a:srgbClr val="660033"/>
                </a:solidFill>
                <a:latin typeface="Comic Sans MS" pitchFamily="66" charset="0"/>
              </a:defRPr>
            </a:lvl1pPr>
            <a:lvl2pPr marL="742950" indent="-285750" eaLnBrk="0" hangingPunct="0">
              <a:defRPr sz="2000">
                <a:solidFill>
                  <a:srgbClr val="660033"/>
                </a:solidFill>
                <a:latin typeface="Comic Sans MS" pitchFamily="66" charset="0"/>
              </a:defRPr>
            </a:lvl2pPr>
            <a:lvl3pPr marL="1143000" indent="-228600" eaLnBrk="0" hangingPunct="0">
              <a:defRPr sz="2000">
                <a:solidFill>
                  <a:srgbClr val="660033"/>
                </a:solidFill>
                <a:latin typeface="Comic Sans MS" pitchFamily="66" charset="0"/>
              </a:defRPr>
            </a:lvl3pPr>
            <a:lvl4pPr marL="1600200" indent="-228600" eaLnBrk="0" hangingPunct="0">
              <a:defRPr sz="2000">
                <a:solidFill>
                  <a:srgbClr val="660033"/>
                </a:solidFill>
                <a:latin typeface="Comic Sans MS" pitchFamily="66" charset="0"/>
              </a:defRPr>
            </a:lvl4pPr>
            <a:lvl5pPr marL="2057400" indent="-228600" eaLnBrk="0" hangingPunct="0">
              <a:defRPr sz="2000">
                <a:solidFill>
                  <a:srgbClr val="660033"/>
                </a:solidFill>
                <a:latin typeface="Comic Sans MS" pitchFamily="66" charset="0"/>
              </a:defRPr>
            </a:lvl5pPr>
            <a:lvl6pPr marL="2514600" indent="-228600" algn="ctr" eaLnBrk="0" fontAlgn="base" hangingPunct="0">
              <a:spcBef>
                <a:spcPct val="0"/>
              </a:spcBef>
              <a:spcAft>
                <a:spcPct val="0"/>
              </a:spcAft>
              <a:defRPr sz="2000">
                <a:solidFill>
                  <a:srgbClr val="660033"/>
                </a:solidFill>
                <a:latin typeface="Comic Sans MS" pitchFamily="66" charset="0"/>
              </a:defRPr>
            </a:lvl6pPr>
            <a:lvl7pPr marL="2971800" indent="-228600" algn="ctr" eaLnBrk="0" fontAlgn="base" hangingPunct="0">
              <a:spcBef>
                <a:spcPct val="0"/>
              </a:spcBef>
              <a:spcAft>
                <a:spcPct val="0"/>
              </a:spcAft>
              <a:defRPr sz="2000">
                <a:solidFill>
                  <a:srgbClr val="660033"/>
                </a:solidFill>
                <a:latin typeface="Comic Sans MS" pitchFamily="66" charset="0"/>
              </a:defRPr>
            </a:lvl7pPr>
            <a:lvl8pPr marL="3429000" indent="-228600" algn="ctr" eaLnBrk="0" fontAlgn="base" hangingPunct="0">
              <a:spcBef>
                <a:spcPct val="0"/>
              </a:spcBef>
              <a:spcAft>
                <a:spcPct val="0"/>
              </a:spcAft>
              <a:defRPr sz="2000">
                <a:solidFill>
                  <a:srgbClr val="660033"/>
                </a:solidFill>
                <a:latin typeface="Comic Sans MS" pitchFamily="66" charset="0"/>
              </a:defRPr>
            </a:lvl8pPr>
            <a:lvl9pPr marL="3886200" indent="-228600" algn="ctr" eaLnBrk="0" fontAlgn="base" hangingPunct="0">
              <a:spcBef>
                <a:spcPct val="0"/>
              </a:spcBef>
              <a:spcAft>
                <a:spcPct val="0"/>
              </a:spcAft>
              <a:defRPr sz="2000">
                <a:solidFill>
                  <a:srgbClr val="660033"/>
                </a:solidFill>
                <a:latin typeface="Comic Sans MS" pitchFamily="66" charset="0"/>
              </a:defRPr>
            </a:lvl9pPr>
          </a:lstStyle>
          <a:p>
            <a:pPr eaLnBrk="1" hangingPunct="1"/>
            <a:r>
              <a:rPr lang="es-ES" sz="3200" dirty="0"/>
              <a:t>Difracción de rayos X</a:t>
            </a:r>
          </a:p>
        </p:txBody>
      </p:sp>
    </p:spTree>
    <p:extLst>
      <p:ext uri="{BB962C8B-B14F-4D97-AF65-F5344CB8AC3E}">
        <p14:creationId xmlns:p14="http://schemas.microsoft.com/office/powerpoint/2010/main" val="389105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a:grpSpLocks/>
          </p:cNvGrpSpPr>
          <p:nvPr/>
        </p:nvGrpSpPr>
        <p:grpSpPr bwMode="auto">
          <a:xfrm>
            <a:off x="1055408" y="945220"/>
            <a:ext cx="6468920" cy="2843820"/>
            <a:chOff x="576" y="48"/>
            <a:chExt cx="4676" cy="2363"/>
          </a:xfrm>
        </p:grpSpPr>
        <p:grpSp>
          <p:nvGrpSpPr>
            <p:cNvPr id="5" name="Group 7"/>
            <p:cNvGrpSpPr>
              <a:grpSpLocks/>
            </p:cNvGrpSpPr>
            <p:nvPr/>
          </p:nvGrpSpPr>
          <p:grpSpPr bwMode="auto">
            <a:xfrm>
              <a:off x="576" y="48"/>
              <a:ext cx="4676" cy="2363"/>
              <a:chOff x="576" y="48"/>
              <a:chExt cx="4676" cy="2363"/>
            </a:xfrm>
          </p:grpSpPr>
          <p:pic>
            <p:nvPicPr>
              <p:cNvPr id="7" name="Picture 2" descr="Rosali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48"/>
                <a:ext cx="4676" cy="2363"/>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4355" y="1968"/>
                <a:ext cx="87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a:solidFill>
                      <a:srgbClr val="660033"/>
                    </a:solidFill>
                    <a:latin typeface="Comic Sans MS" pitchFamily="66" charset="0"/>
                  </a:defRPr>
                </a:lvl1pPr>
                <a:lvl2pPr marL="742950" indent="-285750" eaLnBrk="0" hangingPunct="0">
                  <a:defRPr sz="2000">
                    <a:solidFill>
                      <a:srgbClr val="660033"/>
                    </a:solidFill>
                    <a:latin typeface="Comic Sans MS" pitchFamily="66" charset="0"/>
                  </a:defRPr>
                </a:lvl2pPr>
                <a:lvl3pPr marL="1143000" indent="-228600" eaLnBrk="0" hangingPunct="0">
                  <a:defRPr sz="2000">
                    <a:solidFill>
                      <a:srgbClr val="660033"/>
                    </a:solidFill>
                    <a:latin typeface="Comic Sans MS" pitchFamily="66" charset="0"/>
                  </a:defRPr>
                </a:lvl3pPr>
                <a:lvl4pPr marL="1600200" indent="-228600" eaLnBrk="0" hangingPunct="0">
                  <a:defRPr sz="2000">
                    <a:solidFill>
                      <a:srgbClr val="660033"/>
                    </a:solidFill>
                    <a:latin typeface="Comic Sans MS" pitchFamily="66" charset="0"/>
                  </a:defRPr>
                </a:lvl4pPr>
                <a:lvl5pPr marL="2057400" indent="-228600" eaLnBrk="0" hangingPunct="0">
                  <a:defRPr sz="2000">
                    <a:solidFill>
                      <a:srgbClr val="660033"/>
                    </a:solidFill>
                    <a:latin typeface="Comic Sans MS" pitchFamily="66" charset="0"/>
                  </a:defRPr>
                </a:lvl5pPr>
                <a:lvl6pPr marL="2514600" indent="-228600" algn="ctr" eaLnBrk="0" fontAlgn="base" hangingPunct="0">
                  <a:spcBef>
                    <a:spcPct val="0"/>
                  </a:spcBef>
                  <a:spcAft>
                    <a:spcPct val="0"/>
                  </a:spcAft>
                  <a:defRPr sz="2000">
                    <a:solidFill>
                      <a:srgbClr val="660033"/>
                    </a:solidFill>
                    <a:latin typeface="Comic Sans MS" pitchFamily="66" charset="0"/>
                  </a:defRPr>
                </a:lvl6pPr>
                <a:lvl7pPr marL="2971800" indent="-228600" algn="ctr" eaLnBrk="0" fontAlgn="base" hangingPunct="0">
                  <a:spcBef>
                    <a:spcPct val="0"/>
                  </a:spcBef>
                  <a:spcAft>
                    <a:spcPct val="0"/>
                  </a:spcAft>
                  <a:defRPr sz="2000">
                    <a:solidFill>
                      <a:srgbClr val="660033"/>
                    </a:solidFill>
                    <a:latin typeface="Comic Sans MS" pitchFamily="66" charset="0"/>
                  </a:defRPr>
                </a:lvl7pPr>
                <a:lvl8pPr marL="3429000" indent="-228600" algn="ctr" eaLnBrk="0" fontAlgn="base" hangingPunct="0">
                  <a:spcBef>
                    <a:spcPct val="0"/>
                  </a:spcBef>
                  <a:spcAft>
                    <a:spcPct val="0"/>
                  </a:spcAft>
                  <a:defRPr sz="2000">
                    <a:solidFill>
                      <a:srgbClr val="660033"/>
                    </a:solidFill>
                    <a:latin typeface="Comic Sans MS" pitchFamily="66" charset="0"/>
                  </a:defRPr>
                </a:lvl8pPr>
                <a:lvl9pPr marL="3886200" indent="-228600" algn="ctr" eaLnBrk="0" fontAlgn="base" hangingPunct="0">
                  <a:spcBef>
                    <a:spcPct val="0"/>
                  </a:spcBef>
                  <a:spcAft>
                    <a:spcPct val="0"/>
                  </a:spcAft>
                  <a:defRPr sz="2000">
                    <a:solidFill>
                      <a:srgbClr val="660033"/>
                    </a:solidFill>
                    <a:latin typeface="Comic Sans MS" pitchFamily="66" charset="0"/>
                  </a:defRPr>
                </a:lvl9pPr>
              </a:lstStyle>
              <a:p>
                <a:pPr eaLnBrk="1" hangingPunct="1"/>
                <a:r>
                  <a:rPr lang="es-ES" sz="1800">
                    <a:solidFill>
                      <a:srgbClr val="333399"/>
                    </a:solidFill>
                  </a:rPr>
                  <a:t>Rosalind E. </a:t>
                </a:r>
              </a:p>
              <a:p>
                <a:pPr eaLnBrk="1" hangingPunct="1"/>
                <a:r>
                  <a:rPr lang="es-ES" sz="1800">
                    <a:solidFill>
                      <a:srgbClr val="333399"/>
                    </a:solidFill>
                  </a:rPr>
                  <a:t>Franklin</a:t>
                </a:r>
              </a:p>
            </p:txBody>
          </p:sp>
        </p:grpSp>
        <p:sp>
          <p:nvSpPr>
            <p:cNvPr id="6" name="Text Box 6"/>
            <p:cNvSpPr txBox="1">
              <a:spLocks noChangeArrowheads="1"/>
            </p:cNvSpPr>
            <p:nvPr/>
          </p:nvSpPr>
          <p:spPr bwMode="auto">
            <a:xfrm>
              <a:off x="602" y="48"/>
              <a:ext cx="45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a:solidFill>
                    <a:srgbClr val="660033"/>
                  </a:solidFill>
                  <a:latin typeface="Comic Sans MS" pitchFamily="66" charset="0"/>
                </a:defRPr>
              </a:lvl1pPr>
              <a:lvl2pPr marL="742950" indent="-285750" eaLnBrk="0" hangingPunct="0">
                <a:defRPr sz="2000">
                  <a:solidFill>
                    <a:srgbClr val="660033"/>
                  </a:solidFill>
                  <a:latin typeface="Comic Sans MS" pitchFamily="66" charset="0"/>
                </a:defRPr>
              </a:lvl2pPr>
              <a:lvl3pPr marL="1143000" indent="-228600" eaLnBrk="0" hangingPunct="0">
                <a:defRPr sz="2000">
                  <a:solidFill>
                    <a:srgbClr val="660033"/>
                  </a:solidFill>
                  <a:latin typeface="Comic Sans MS" pitchFamily="66" charset="0"/>
                </a:defRPr>
              </a:lvl3pPr>
              <a:lvl4pPr marL="1600200" indent="-228600" eaLnBrk="0" hangingPunct="0">
                <a:defRPr sz="2000">
                  <a:solidFill>
                    <a:srgbClr val="660033"/>
                  </a:solidFill>
                  <a:latin typeface="Comic Sans MS" pitchFamily="66" charset="0"/>
                </a:defRPr>
              </a:lvl4pPr>
              <a:lvl5pPr marL="2057400" indent="-228600" eaLnBrk="0" hangingPunct="0">
                <a:defRPr sz="2000">
                  <a:solidFill>
                    <a:srgbClr val="660033"/>
                  </a:solidFill>
                  <a:latin typeface="Comic Sans MS" pitchFamily="66" charset="0"/>
                </a:defRPr>
              </a:lvl5pPr>
              <a:lvl6pPr marL="2514600" indent="-228600" algn="ctr" eaLnBrk="0" fontAlgn="base" hangingPunct="0">
                <a:spcBef>
                  <a:spcPct val="0"/>
                </a:spcBef>
                <a:spcAft>
                  <a:spcPct val="0"/>
                </a:spcAft>
                <a:defRPr sz="2000">
                  <a:solidFill>
                    <a:srgbClr val="660033"/>
                  </a:solidFill>
                  <a:latin typeface="Comic Sans MS" pitchFamily="66" charset="0"/>
                </a:defRPr>
              </a:lvl6pPr>
              <a:lvl7pPr marL="2971800" indent="-228600" algn="ctr" eaLnBrk="0" fontAlgn="base" hangingPunct="0">
                <a:spcBef>
                  <a:spcPct val="0"/>
                </a:spcBef>
                <a:spcAft>
                  <a:spcPct val="0"/>
                </a:spcAft>
                <a:defRPr sz="2000">
                  <a:solidFill>
                    <a:srgbClr val="660033"/>
                  </a:solidFill>
                  <a:latin typeface="Comic Sans MS" pitchFamily="66" charset="0"/>
                </a:defRPr>
              </a:lvl7pPr>
              <a:lvl8pPr marL="3429000" indent="-228600" algn="ctr" eaLnBrk="0" fontAlgn="base" hangingPunct="0">
                <a:spcBef>
                  <a:spcPct val="0"/>
                </a:spcBef>
                <a:spcAft>
                  <a:spcPct val="0"/>
                </a:spcAft>
                <a:defRPr sz="2000">
                  <a:solidFill>
                    <a:srgbClr val="660033"/>
                  </a:solidFill>
                  <a:latin typeface="Comic Sans MS" pitchFamily="66" charset="0"/>
                </a:defRPr>
              </a:lvl8pPr>
              <a:lvl9pPr marL="3886200" indent="-228600" algn="ctr" eaLnBrk="0" fontAlgn="base" hangingPunct="0">
                <a:spcBef>
                  <a:spcPct val="0"/>
                </a:spcBef>
                <a:spcAft>
                  <a:spcPct val="0"/>
                </a:spcAft>
                <a:defRPr sz="2000">
                  <a:solidFill>
                    <a:srgbClr val="660033"/>
                  </a:solidFill>
                  <a:latin typeface="Comic Sans MS" pitchFamily="66" charset="0"/>
                </a:defRPr>
              </a:lvl9pPr>
            </a:lstStyle>
            <a:p>
              <a:pPr eaLnBrk="1" hangingPunct="1"/>
              <a:r>
                <a:rPr lang="es-ES" b="1"/>
                <a:t>Interpretación del patrón difracción de rayos X del DNA</a:t>
              </a:r>
            </a:p>
          </p:txBody>
        </p:sp>
      </p:grpSp>
      <p:grpSp>
        <p:nvGrpSpPr>
          <p:cNvPr id="9" name="Group 8"/>
          <p:cNvGrpSpPr>
            <a:grpSpLocks/>
          </p:cNvGrpSpPr>
          <p:nvPr/>
        </p:nvGrpSpPr>
        <p:grpSpPr bwMode="auto">
          <a:xfrm>
            <a:off x="2011164" y="3988172"/>
            <a:ext cx="5225132" cy="2393156"/>
            <a:chOff x="1127" y="2544"/>
            <a:chExt cx="3561" cy="1623"/>
          </a:xfrm>
        </p:grpSpPr>
        <p:pic>
          <p:nvPicPr>
            <p:cNvPr id="10" name="Picture 3" descr="Xra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 y="2544"/>
              <a:ext cx="3481" cy="1590"/>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5"/>
            <p:cNvSpPr txBox="1">
              <a:spLocks noChangeArrowheads="1"/>
            </p:cNvSpPr>
            <p:nvPr/>
          </p:nvSpPr>
          <p:spPr bwMode="auto">
            <a:xfrm>
              <a:off x="4224" y="3936"/>
              <a:ext cx="4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a:solidFill>
                    <a:srgbClr val="660033"/>
                  </a:solidFill>
                  <a:latin typeface="Comic Sans MS" pitchFamily="66" charset="0"/>
                </a:defRPr>
              </a:lvl1pPr>
              <a:lvl2pPr marL="742950" indent="-285750" eaLnBrk="0" hangingPunct="0">
                <a:defRPr sz="2000">
                  <a:solidFill>
                    <a:srgbClr val="660033"/>
                  </a:solidFill>
                  <a:latin typeface="Comic Sans MS" pitchFamily="66" charset="0"/>
                </a:defRPr>
              </a:lvl2pPr>
              <a:lvl3pPr marL="1143000" indent="-228600" eaLnBrk="0" hangingPunct="0">
                <a:defRPr sz="2000">
                  <a:solidFill>
                    <a:srgbClr val="660033"/>
                  </a:solidFill>
                  <a:latin typeface="Comic Sans MS" pitchFamily="66" charset="0"/>
                </a:defRPr>
              </a:lvl3pPr>
              <a:lvl4pPr marL="1600200" indent="-228600" eaLnBrk="0" hangingPunct="0">
                <a:defRPr sz="2000">
                  <a:solidFill>
                    <a:srgbClr val="660033"/>
                  </a:solidFill>
                  <a:latin typeface="Comic Sans MS" pitchFamily="66" charset="0"/>
                </a:defRPr>
              </a:lvl4pPr>
              <a:lvl5pPr marL="2057400" indent="-228600" eaLnBrk="0" hangingPunct="0">
                <a:defRPr sz="2000">
                  <a:solidFill>
                    <a:srgbClr val="660033"/>
                  </a:solidFill>
                  <a:latin typeface="Comic Sans MS" pitchFamily="66" charset="0"/>
                </a:defRPr>
              </a:lvl5pPr>
              <a:lvl6pPr marL="2514600" indent="-228600" algn="ctr" eaLnBrk="0" fontAlgn="base" hangingPunct="0">
                <a:spcBef>
                  <a:spcPct val="0"/>
                </a:spcBef>
                <a:spcAft>
                  <a:spcPct val="0"/>
                </a:spcAft>
                <a:defRPr sz="2000">
                  <a:solidFill>
                    <a:srgbClr val="660033"/>
                  </a:solidFill>
                  <a:latin typeface="Comic Sans MS" pitchFamily="66" charset="0"/>
                </a:defRPr>
              </a:lvl6pPr>
              <a:lvl7pPr marL="2971800" indent="-228600" algn="ctr" eaLnBrk="0" fontAlgn="base" hangingPunct="0">
                <a:spcBef>
                  <a:spcPct val="0"/>
                </a:spcBef>
                <a:spcAft>
                  <a:spcPct val="0"/>
                </a:spcAft>
                <a:defRPr sz="2000">
                  <a:solidFill>
                    <a:srgbClr val="660033"/>
                  </a:solidFill>
                  <a:latin typeface="Comic Sans MS" pitchFamily="66" charset="0"/>
                </a:defRPr>
              </a:lvl7pPr>
              <a:lvl8pPr marL="3429000" indent="-228600" algn="ctr" eaLnBrk="0" fontAlgn="base" hangingPunct="0">
                <a:spcBef>
                  <a:spcPct val="0"/>
                </a:spcBef>
                <a:spcAft>
                  <a:spcPct val="0"/>
                </a:spcAft>
                <a:defRPr sz="2000">
                  <a:solidFill>
                    <a:srgbClr val="660033"/>
                  </a:solidFill>
                  <a:latin typeface="Comic Sans MS" pitchFamily="66" charset="0"/>
                </a:defRPr>
              </a:lvl8pPr>
              <a:lvl9pPr marL="3886200" indent="-228600" algn="ctr" eaLnBrk="0" fontAlgn="base" hangingPunct="0">
                <a:spcBef>
                  <a:spcPct val="0"/>
                </a:spcBef>
                <a:spcAft>
                  <a:spcPct val="0"/>
                </a:spcAft>
                <a:defRPr sz="2000">
                  <a:solidFill>
                    <a:srgbClr val="660033"/>
                  </a:solidFill>
                  <a:latin typeface="Comic Sans MS" pitchFamily="66" charset="0"/>
                </a:defRPr>
              </a:lvl9pPr>
            </a:lstStyle>
            <a:p>
              <a:pPr eaLnBrk="1" hangingPunct="1"/>
              <a:r>
                <a:rPr lang="es-ES" sz="1800">
                  <a:solidFill>
                    <a:srgbClr val="333399"/>
                  </a:solidFill>
                </a:rPr>
                <a:t>Crick</a:t>
              </a:r>
            </a:p>
          </p:txBody>
        </p:sp>
      </p:grpSp>
    </p:spTree>
    <p:extLst>
      <p:ext uri="{BB962C8B-B14F-4D97-AF65-F5344CB8AC3E}">
        <p14:creationId xmlns:p14="http://schemas.microsoft.com/office/powerpoint/2010/main" val="376060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ppt_x</p:attrName>
                                        </p:attrNameLst>
                                      </p:cBhvr>
                                      <p:tavLst>
                                        <p:tav tm="0">
                                          <p:val>
                                            <p:strVal val="#ppt_x+#ppt_w/2"/>
                                          </p:val>
                                        </p:tav>
                                        <p:tav tm="100000">
                                          <p:val>
                                            <p:strVal val="#ppt_x"/>
                                          </p:val>
                                        </p:tav>
                                      </p:tavLst>
                                    </p:anim>
                                    <p:anim calcmode="lin" valueType="num">
                                      <p:cBhvr>
                                        <p:cTn id="16" dur="500" fill="hold"/>
                                        <p:tgtEl>
                                          <p:spTgt spid="9"/>
                                        </p:tgtEl>
                                        <p:attrNameLst>
                                          <p:attrName>ppt_y</p:attrName>
                                        </p:attrNameLst>
                                      </p:cBhvr>
                                      <p:tavLst>
                                        <p:tav tm="0">
                                          <p:val>
                                            <p:strVal val="#ppt_y"/>
                                          </p:val>
                                        </p:tav>
                                        <p:tav tm="100000">
                                          <p:val>
                                            <p:strVal val="#ppt_y"/>
                                          </p:val>
                                        </p:tav>
                                      </p:tavLst>
                                    </p:anim>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modelometal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940" y="939039"/>
            <a:ext cx="4137460" cy="5226265"/>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827584" y="1309372"/>
            <a:ext cx="2736304" cy="4524958"/>
          </a:xfrm>
          <a:prstGeom prst="rect">
            <a:avLst/>
          </a:prstGeom>
          <a:noFill/>
          <a:ln w="9525">
            <a:noFill/>
            <a:miter lim="800000"/>
            <a:headEnd/>
            <a:tailEnd/>
          </a:ln>
          <a:effectLst/>
        </p:spPr>
        <p:txBody>
          <a:bodyPr wrap="square" lIns="92075" tIns="46038" rIns="92075" bIns="46038">
            <a:spAutoFit/>
          </a:bodyPr>
          <a:lstStyle/>
          <a:p>
            <a:pPr algn="ctr" eaLnBrk="0" hangingPunct="0">
              <a:defRPr/>
            </a:pPr>
            <a:r>
              <a:rPr lang="es-ES_tradnl" sz="3200" dirty="0">
                <a:solidFill>
                  <a:srgbClr val="660066"/>
                </a:solidFill>
                <a:effectLst>
                  <a:outerShdw blurRad="38100" dist="38100" dir="2700000" algn="tl">
                    <a:srgbClr val="000000"/>
                  </a:outerShdw>
                </a:effectLst>
              </a:rPr>
              <a:t>Modelo en metal del </a:t>
            </a:r>
            <a:r>
              <a:rPr lang="es-ES_tradnl" sz="3200" dirty="0" smtClean="0">
                <a:solidFill>
                  <a:srgbClr val="660066"/>
                </a:solidFill>
                <a:effectLst>
                  <a:outerShdw blurRad="38100" dist="38100" dir="2700000" algn="tl">
                    <a:srgbClr val="000000"/>
                  </a:outerShdw>
                </a:effectLst>
              </a:rPr>
              <a:t>DNA</a:t>
            </a:r>
          </a:p>
          <a:p>
            <a:pPr algn="ctr" eaLnBrk="0" hangingPunct="0">
              <a:defRPr/>
            </a:pPr>
            <a:endParaRPr lang="es-ES_tradnl" sz="3200" dirty="0">
              <a:solidFill>
                <a:srgbClr val="660066"/>
              </a:solidFill>
              <a:effectLst>
                <a:outerShdw blurRad="38100" dist="38100" dir="2700000" algn="tl">
                  <a:srgbClr val="000000"/>
                </a:outerShdw>
              </a:effectLst>
            </a:endParaRPr>
          </a:p>
          <a:p>
            <a:pPr algn="ctr" eaLnBrk="0" hangingPunct="0">
              <a:defRPr/>
            </a:pPr>
            <a:endParaRPr lang="es-ES_tradnl" sz="3200" dirty="0" smtClean="0">
              <a:solidFill>
                <a:srgbClr val="660066"/>
              </a:solidFill>
              <a:effectLst>
                <a:outerShdw blurRad="38100" dist="38100" dir="2700000" algn="tl">
                  <a:srgbClr val="000000"/>
                </a:outerShdw>
              </a:effectLst>
            </a:endParaRPr>
          </a:p>
          <a:p>
            <a:pPr algn="ctr" eaLnBrk="0" hangingPunct="0">
              <a:defRPr/>
            </a:pPr>
            <a:r>
              <a:rPr lang="es-ES_tradnl" sz="3200" b="1" dirty="0">
                <a:solidFill>
                  <a:srgbClr val="EB7F3D"/>
                </a:solidFill>
                <a:effectLst>
                  <a:outerShdw blurRad="38100" dist="38100" dir="2700000" algn="tl">
                    <a:srgbClr val="000000"/>
                  </a:outerShdw>
                </a:effectLst>
              </a:rPr>
              <a:t>J. Watson </a:t>
            </a:r>
            <a:endParaRPr lang="es-ES_tradnl" sz="3200" b="1" dirty="0" smtClean="0">
              <a:solidFill>
                <a:srgbClr val="EB7F3D"/>
              </a:solidFill>
              <a:effectLst>
                <a:outerShdw blurRad="38100" dist="38100" dir="2700000" algn="tl">
                  <a:srgbClr val="000000"/>
                </a:outerShdw>
              </a:effectLst>
            </a:endParaRPr>
          </a:p>
          <a:p>
            <a:pPr algn="ctr" eaLnBrk="0" hangingPunct="0">
              <a:defRPr/>
            </a:pPr>
            <a:r>
              <a:rPr lang="es-ES_tradnl" sz="3200" b="1" dirty="0" smtClean="0">
                <a:solidFill>
                  <a:srgbClr val="EB7F3D"/>
                </a:solidFill>
                <a:effectLst>
                  <a:outerShdw blurRad="38100" dist="38100" dir="2700000" algn="tl">
                    <a:srgbClr val="000000"/>
                  </a:outerShdw>
                </a:effectLst>
              </a:rPr>
              <a:t>y </a:t>
            </a:r>
          </a:p>
          <a:p>
            <a:pPr algn="ctr" eaLnBrk="0" hangingPunct="0">
              <a:defRPr/>
            </a:pPr>
            <a:r>
              <a:rPr lang="es-ES_tradnl" sz="3200" b="1" dirty="0" smtClean="0">
                <a:solidFill>
                  <a:srgbClr val="EB7F3D"/>
                </a:solidFill>
                <a:effectLst>
                  <a:outerShdw blurRad="38100" dist="38100" dir="2700000" algn="tl">
                    <a:srgbClr val="000000"/>
                  </a:outerShdw>
                </a:effectLst>
              </a:rPr>
              <a:t>F</a:t>
            </a:r>
            <a:r>
              <a:rPr lang="es-ES_tradnl" sz="3200" b="1" dirty="0">
                <a:solidFill>
                  <a:srgbClr val="EB7F3D"/>
                </a:solidFill>
                <a:effectLst>
                  <a:outerShdw blurRad="38100" dist="38100" dir="2700000" algn="tl">
                    <a:srgbClr val="000000"/>
                  </a:outerShdw>
                </a:effectLst>
              </a:rPr>
              <a:t>. Crick</a:t>
            </a:r>
            <a:endParaRPr lang="es-ES" sz="3200" b="1" dirty="0">
              <a:solidFill>
                <a:srgbClr val="EB7F3D"/>
              </a:solidFill>
              <a:effectLst>
                <a:outerShdw blurRad="38100" dist="38100" dir="2700000" algn="tl">
                  <a:srgbClr val="000000"/>
                </a:outerShdw>
              </a:effectLst>
            </a:endParaRPr>
          </a:p>
          <a:p>
            <a:pPr algn="ctr" eaLnBrk="0" hangingPunct="0">
              <a:defRPr/>
            </a:pPr>
            <a:endParaRPr lang="es-ES_tradnl" sz="3200" dirty="0">
              <a:solidFill>
                <a:srgbClr val="660066"/>
              </a:solidFill>
              <a:effectLst>
                <a:outerShdw blurRad="38100" dist="38100" dir="2700000" algn="tl">
                  <a:srgbClr val="000000"/>
                </a:outerShdw>
              </a:effectLst>
            </a:endParaRPr>
          </a:p>
        </p:txBody>
      </p:sp>
    </p:spTree>
    <p:extLst>
      <p:ext uri="{BB962C8B-B14F-4D97-AF65-F5344CB8AC3E}">
        <p14:creationId xmlns:p14="http://schemas.microsoft.com/office/powerpoint/2010/main" val="3239988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49280" y="386376"/>
            <a:ext cx="7992888" cy="5994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541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620688"/>
            <a:ext cx="7024744" cy="889168"/>
          </a:xfrm>
        </p:spPr>
        <p:txBody>
          <a:bodyPr/>
          <a:lstStyle/>
          <a:p>
            <a:r>
              <a:rPr lang="es-MX" dirty="0" smtClean="0"/>
              <a:t>Genética </a:t>
            </a:r>
            <a:endParaRPr lang="es-MX" dirty="0"/>
          </a:p>
        </p:txBody>
      </p:sp>
      <p:sp>
        <p:nvSpPr>
          <p:cNvPr id="3" name="2 Marcador de contenido"/>
          <p:cNvSpPr>
            <a:spLocks noGrp="1"/>
          </p:cNvSpPr>
          <p:nvPr>
            <p:ph idx="1"/>
          </p:nvPr>
        </p:nvSpPr>
        <p:spPr>
          <a:xfrm>
            <a:off x="827584" y="1628800"/>
            <a:ext cx="7776864" cy="4824536"/>
          </a:xfrm>
        </p:spPr>
        <p:txBody>
          <a:bodyPr>
            <a:noAutofit/>
          </a:bodyPr>
          <a:lstStyle/>
          <a:p>
            <a:r>
              <a:rPr lang="es-MX" sz="2800" dirty="0" smtClean="0"/>
              <a:t>Ciencia </a:t>
            </a:r>
            <a:r>
              <a:rPr lang="es-MX" sz="2800" dirty="0"/>
              <a:t>que se encarga de </a:t>
            </a:r>
            <a:r>
              <a:rPr lang="es-MX" sz="2800" dirty="0" smtClean="0"/>
              <a:t>estudiar:</a:t>
            </a:r>
          </a:p>
          <a:p>
            <a:pPr marL="68580" indent="0">
              <a:buNone/>
            </a:pPr>
            <a:endParaRPr lang="es-MX" sz="1200" dirty="0" smtClean="0"/>
          </a:p>
          <a:p>
            <a:pPr marL="68580" indent="0">
              <a:buNone/>
            </a:pPr>
            <a:r>
              <a:rPr lang="es-MX" sz="2800" dirty="0" smtClean="0"/>
              <a:t>     - Los </a:t>
            </a:r>
            <a:r>
              <a:rPr lang="es-MX" sz="2800" dirty="0"/>
              <a:t>mecanismos </a:t>
            </a:r>
            <a:r>
              <a:rPr lang="es-MX" sz="2800" dirty="0" smtClean="0"/>
              <a:t>de transmisión </a:t>
            </a:r>
            <a:r>
              <a:rPr lang="es-MX" sz="2800" dirty="0"/>
              <a:t>de las </a:t>
            </a:r>
            <a:r>
              <a:rPr lang="es-MX" sz="2800" dirty="0" smtClean="0"/>
              <a:t>    	características </a:t>
            </a:r>
            <a:r>
              <a:rPr lang="es-MX" sz="2800" dirty="0"/>
              <a:t>hereditarias de una </a:t>
            </a:r>
            <a:r>
              <a:rPr lang="es-MX" sz="2800" dirty="0" smtClean="0"/>
              <a:t>	generación </a:t>
            </a:r>
            <a:r>
              <a:rPr lang="es-MX" sz="2800" dirty="0"/>
              <a:t>a otra </a:t>
            </a:r>
            <a:endParaRPr lang="es-MX" sz="2800" dirty="0" smtClean="0"/>
          </a:p>
          <a:p>
            <a:pPr marL="68580" indent="0">
              <a:buNone/>
            </a:pPr>
            <a:r>
              <a:rPr lang="es-MX" sz="2800" dirty="0"/>
              <a:t> </a:t>
            </a:r>
            <a:r>
              <a:rPr lang="es-MX" sz="2800" dirty="0" smtClean="0"/>
              <a:t>     - Y sus variaciones </a:t>
            </a:r>
            <a:r>
              <a:rPr lang="es-MX" sz="2800" dirty="0"/>
              <a:t>en los seres </a:t>
            </a:r>
            <a:r>
              <a:rPr lang="es-MX" sz="2800" dirty="0" smtClean="0"/>
              <a:t>vivos</a:t>
            </a:r>
          </a:p>
          <a:p>
            <a:pPr marL="68580" indent="0">
              <a:buNone/>
            </a:pPr>
            <a:endParaRPr lang="es-MX" sz="2800" dirty="0"/>
          </a:p>
          <a:p>
            <a:pPr marL="68580" indent="0">
              <a:buNone/>
            </a:pPr>
            <a:r>
              <a:rPr lang="es-MX" sz="2800" dirty="0" smtClean="0"/>
              <a:t>Por medio de la molécula </a:t>
            </a:r>
            <a:r>
              <a:rPr lang="es-MX" sz="2800" dirty="0"/>
              <a:t>del </a:t>
            </a:r>
            <a:endParaRPr lang="es-MX" sz="2800" dirty="0" smtClean="0"/>
          </a:p>
          <a:p>
            <a:pPr marL="68580" indent="0">
              <a:buNone/>
            </a:pPr>
            <a:r>
              <a:rPr lang="es-MX" sz="2800" dirty="0" smtClean="0"/>
              <a:t>ácido </a:t>
            </a:r>
            <a:r>
              <a:rPr lang="es-MX" sz="2800" dirty="0"/>
              <a:t>desoxirribonucleico (ADN</a:t>
            </a:r>
            <a:r>
              <a:rPr lang="es-MX" sz="2800" dirty="0" smtClean="0"/>
              <a:t>)</a:t>
            </a:r>
            <a:endParaRPr lang="es-MX" sz="2800" dirty="0"/>
          </a:p>
        </p:txBody>
      </p:sp>
    </p:spTree>
    <p:extLst>
      <p:ext uri="{BB962C8B-B14F-4D97-AF65-F5344CB8AC3E}">
        <p14:creationId xmlns:p14="http://schemas.microsoft.com/office/powerpoint/2010/main" val="2342343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dna016"/>
          <p:cNvPicPr>
            <a:picLocks noChangeAspect="1" noChangeArrowheads="1"/>
          </p:cNvPicPr>
          <p:nvPr/>
        </p:nvPicPr>
        <p:blipFill>
          <a:blip r:embed="rId2">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r="11818"/>
          <a:stretch>
            <a:fillRect/>
          </a:stretch>
        </p:blipFill>
        <p:spPr bwMode="auto">
          <a:xfrm>
            <a:off x="76552" y="44624"/>
            <a:ext cx="8959944" cy="6719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1695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403648" y="764704"/>
            <a:ext cx="54371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660033"/>
                </a:solidFill>
                <a:latin typeface="Comic Sans MS" pitchFamily="66" charset="0"/>
              </a:defRPr>
            </a:lvl1pPr>
            <a:lvl2pPr marL="742950" indent="-285750" eaLnBrk="0" hangingPunct="0">
              <a:defRPr sz="2000">
                <a:solidFill>
                  <a:srgbClr val="660033"/>
                </a:solidFill>
                <a:latin typeface="Comic Sans MS" pitchFamily="66" charset="0"/>
              </a:defRPr>
            </a:lvl2pPr>
            <a:lvl3pPr marL="1143000" indent="-228600" eaLnBrk="0" hangingPunct="0">
              <a:defRPr sz="2000">
                <a:solidFill>
                  <a:srgbClr val="660033"/>
                </a:solidFill>
                <a:latin typeface="Comic Sans MS" pitchFamily="66" charset="0"/>
              </a:defRPr>
            </a:lvl3pPr>
            <a:lvl4pPr marL="1600200" indent="-228600" eaLnBrk="0" hangingPunct="0">
              <a:defRPr sz="2000">
                <a:solidFill>
                  <a:srgbClr val="660033"/>
                </a:solidFill>
                <a:latin typeface="Comic Sans MS" pitchFamily="66" charset="0"/>
              </a:defRPr>
            </a:lvl4pPr>
            <a:lvl5pPr marL="2057400" indent="-228600" eaLnBrk="0" hangingPunct="0">
              <a:defRPr sz="2000">
                <a:solidFill>
                  <a:srgbClr val="660033"/>
                </a:solidFill>
                <a:latin typeface="Comic Sans MS" pitchFamily="66" charset="0"/>
              </a:defRPr>
            </a:lvl5pPr>
            <a:lvl6pPr marL="2514600" indent="-228600" algn="ctr" eaLnBrk="0" fontAlgn="base" hangingPunct="0">
              <a:spcBef>
                <a:spcPct val="0"/>
              </a:spcBef>
              <a:spcAft>
                <a:spcPct val="0"/>
              </a:spcAft>
              <a:defRPr sz="2000">
                <a:solidFill>
                  <a:srgbClr val="660033"/>
                </a:solidFill>
                <a:latin typeface="Comic Sans MS" pitchFamily="66" charset="0"/>
              </a:defRPr>
            </a:lvl6pPr>
            <a:lvl7pPr marL="2971800" indent="-228600" algn="ctr" eaLnBrk="0" fontAlgn="base" hangingPunct="0">
              <a:spcBef>
                <a:spcPct val="0"/>
              </a:spcBef>
              <a:spcAft>
                <a:spcPct val="0"/>
              </a:spcAft>
              <a:defRPr sz="2000">
                <a:solidFill>
                  <a:srgbClr val="660033"/>
                </a:solidFill>
                <a:latin typeface="Comic Sans MS" pitchFamily="66" charset="0"/>
              </a:defRPr>
            </a:lvl7pPr>
            <a:lvl8pPr marL="3429000" indent="-228600" algn="ctr" eaLnBrk="0" fontAlgn="base" hangingPunct="0">
              <a:spcBef>
                <a:spcPct val="0"/>
              </a:spcBef>
              <a:spcAft>
                <a:spcPct val="0"/>
              </a:spcAft>
              <a:defRPr sz="2000">
                <a:solidFill>
                  <a:srgbClr val="660033"/>
                </a:solidFill>
                <a:latin typeface="Comic Sans MS" pitchFamily="66" charset="0"/>
              </a:defRPr>
            </a:lvl8pPr>
            <a:lvl9pPr marL="3886200" indent="-228600" algn="ctr" eaLnBrk="0" fontAlgn="base" hangingPunct="0">
              <a:spcBef>
                <a:spcPct val="0"/>
              </a:spcBef>
              <a:spcAft>
                <a:spcPct val="0"/>
              </a:spcAft>
              <a:defRPr sz="2000">
                <a:solidFill>
                  <a:srgbClr val="660033"/>
                </a:solidFill>
                <a:latin typeface="Comic Sans MS" pitchFamily="66" charset="0"/>
              </a:defRPr>
            </a:lvl9pPr>
          </a:lstStyle>
          <a:p>
            <a:pPr eaLnBrk="1" hangingPunct="1"/>
            <a:r>
              <a:rPr lang="es-ES" sz="2800" dirty="0"/>
              <a:t>Hélices levógiras y dextrógiras </a:t>
            </a:r>
          </a:p>
        </p:txBody>
      </p:sp>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27584" y="1385344"/>
            <a:ext cx="3219535" cy="4996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12"/>
          <p:cNvGrpSpPr>
            <a:grpSpLocks/>
          </p:cNvGrpSpPr>
          <p:nvPr/>
        </p:nvGrpSpPr>
        <p:grpSpPr bwMode="auto">
          <a:xfrm>
            <a:off x="4841894" y="1673660"/>
            <a:ext cx="3584857" cy="4419920"/>
            <a:chOff x="96" y="96"/>
            <a:chExt cx="3420" cy="4025"/>
          </a:xfrm>
        </p:grpSpPr>
        <p:grpSp>
          <p:nvGrpSpPr>
            <p:cNvPr id="8" name="Group 10"/>
            <p:cNvGrpSpPr>
              <a:grpSpLocks/>
            </p:cNvGrpSpPr>
            <p:nvPr/>
          </p:nvGrpSpPr>
          <p:grpSpPr bwMode="auto">
            <a:xfrm>
              <a:off x="96" y="96"/>
              <a:ext cx="1879" cy="4025"/>
              <a:chOff x="344" y="288"/>
              <a:chExt cx="1879" cy="4025"/>
            </a:xfrm>
          </p:grpSpPr>
          <p:pic>
            <p:nvPicPr>
              <p:cNvPr id="10" name="Picture 3" descr="dna02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6" y="288"/>
                <a:ext cx="1232" cy="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Object 7"/>
              <p:cNvGraphicFramePr>
                <a:graphicFrameLocks noChangeAspect="1"/>
              </p:cNvGraphicFramePr>
              <p:nvPr/>
            </p:nvGraphicFramePr>
            <p:xfrm>
              <a:off x="344" y="1392"/>
              <a:ext cx="520" cy="648"/>
            </p:xfrm>
            <a:graphic>
              <a:graphicData uri="http://schemas.openxmlformats.org/presentationml/2006/ole">
                <mc:AlternateContent xmlns:mc="http://schemas.openxmlformats.org/markup-compatibility/2006">
                  <mc:Choice xmlns:v="urn:schemas-microsoft-com:vml" Requires="v">
                    <p:oleObj spid="_x0000_s5139" name="CorelPhotoPaint.Image.8" r:id="rId6" imgW="825397" imgH="1028571" progId="CorelPhotoPaint.Image.8">
                      <p:embed/>
                    </p:oleObj>
                  </mc:Choice>
                  <mc:Fallback>
                    <p:oleObj name="CorelPhotoPaint.Image.8" r:id="rId6" imgW="825397" imgH="1028571" progId="CorelPhotoPaint.Image.8">
                      <p:embed/>
                      <p:pic>
                        <p:nvPicPr>
                          <p:cNvPr id="0" name=""/>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4" y="1392"/>
                            <a:ext cx="520" cy="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1"/>
                                  </a:outerShdw>
                                </a:effectLst>
                              </a14:hiddenEffects>
                            </a:ext>
                          </a:extLst>
                        </p:spPr>
                      </p:pic>
                    </p:oleObj>
                  </mc:Fallback>
                </mc:AlternateContent>
              </a:graphicData>
            </a:graphic>
          </p:graphicFrame>
          <p:graphicFrame>
            <p:nvGraphicFramePr>
              <p:cNvPr id="12" name="Object 8"/>
              <p:cNvGraphicFramePr>
                <a:graphicFrameLocks noChangeAspect="1"/>
              </p:cNvGraphicFramePr>
              <p:nvPr>
                <p:extLst>
                  <p:ext uri="{D42A27DB-BD31-4B8C-83A1-F6EECF244321}">
                    <p14:modId xmlns:p14="http://schemas.microsoft.com/office/powerpoint/2010/main" val="1542153174"/>
                  </p:ext>
                </p:extLst>
              </p:nvPr>
            </p:nvGraphicFramePr>
            <p:xfrm>
              <a:off x="1712" y="1418"/>
              <a:ext cx="511" cy="640"/>
            </p:xfrm>
            <a:graphic>
              <a:graphicData uri="http://schemas.openxmlformats.org/presentationml/2006/ole">
                <mc:AlternateContent xmlns:mc="http://schemas.openxmlformats.org/markup-compatibility/2006">
                  <mc:Choice xmlns:v="urn:schemas-microsoft-com:vml" Requires="v">
                    <p:oleObj spid="_x0000_s5140" name="CorelPhotoPaint.Image.8" r:id="rId8" imgW="812412" imgH="1015873" progId="CorelPhotoPaint.Image.8">
                      <p:embed/>
                    </p:oleObj>
                  </mc:Choice>
                  <mc:Fallback>
                    <p:oleObj name="CorelPhotoPaint.Image.8" r:id="rId8" imgW="812412" imgH="1015873" progId="CorelPhotoPaint.Image.8">
                      <p:embed/>
                      <p:pic>
                        <p:nvPicPr>
                          <p:cNvPr id="0" name=""/>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2" y="1418"/>
                            <a:ext cx="511"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1"/>
                                  </a:outerShdw>
                                </a:effectLst>
                              </a14:hiddenEffects>
                            </a:ext>
                          </a:extLst>
                        </p:spPr>
                      </p:pic>
                    </p:oleObj>
                  </mc:Fallback>
                </mc:AlternateContent>
              </a:graphicData>
            </a:graphic>
          </p:graphicFrame>
        </p:grpSp>
        <p:sp>
          <p:nvSpPr>
            <p:cNvPr id="9" name="Rectangle 9"/>
            <p:cNvSpPr>
              <a:spLocks noChangeArrowheads="1"/>
            </p:cNvSpPr>
            <p:nvPr/>
          </p:nvSpPr>
          <p:spPr bwMode="auto">
            <a:xfrm>
              <a:off x="1692" y="2109"/>
              <a:ext cx="1824"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p>
              <a:pPr algn="l"/>
              <a:r>
                <a:rPr lang="es-ES" sz="1800" dirty="0"/>
                <a:t>Doble hélice, formada por cadenas orientadas en direcciones opuestas (</a:t>
              </a:r>
              <a:r>
                <a:rPr lang="es-ES" sz="1800" dirty="0" err="1"/>
                <a:t>antiparalelas</a:t>
              </a:r>
              <a:r>
                <a:rPr lang="es-ES" sz="1800" dirty="0"/>
                <a:t>).</a:t>
              </a:r>
            </a:p>
          </p:txBody>
        </p:sp>
      </p:grpSp>
    </p:spTree>
    <p:extLst>
      <p:ext uri="{BB962C8B-B14F-4D97-AF65-F5344CB8AC3E}">
        <p14:creationId xmlns:p14="http://schemas.microsoft.com/office/powerpoint/2010/main" val="4168065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adenanucleotidica"/>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b="4234"/>
          <a:stretch>
            <a:fillRect/>
          </a:stretch>
        </p:blipFill>
        <p:spPr bwMode="auto">
          <a:xfrm>
            <a:off x="139764" y="278629"/>
            <a:ext cx="8824724" cy="6390731"/>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987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parejb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192" y="1364160"/>
            <a:ext cx="4767808" cy="1920824"/>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mparejbases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131840" y="3518990"/>
            <a:ext cx="5397799" cy="2653209"/>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2251298" y="739552"/>
            <a:ext cx="455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a:solidFill>
                  <a:srgbClr val="660033"/>
                </a:solidFill>
                <a:latin typeface="Comic Sans MS" pitchFamily="66" charset="0"/>
              </a:defRPr>
            </a:lvl1pPr>
            <a:lvl2pPr marL="742950" indent="-285750" eaLnBrk="0" hangingPunct="0">
              <a:defRPr sz="2000">
                <a:solidFill>
                  <a:srgbClr val="660033"/>
                </a:solidFill>
                <a:latin typeface="Comic Sans MS" pitchFamily="66" charset="0"/>
              </a:defRPr>
            </a:lvl2pPr>
            <a:lvl3pPr marL="1143000" indent="-228600" eaLnBrk="0" hangingPunct="0">
              <a:defRPr sz="2000">
                <a:solidFill>
                  <a:srgbClr val="660033"/>
                </a:solidFill>
                <a:latin typeface="Comic Sans MS" pitchFamily="66" charset="0"/>
              </a:defRPr>
            </a:lvl3pPr>
            <a:lvl4pPr marL="1600200" indent="-228600" eaLnBrk="0" hangingPunct="0">
              <a:defRPr sz="2000">
                <a:solidFill>
                  <a:srgbClr val="660033"/>
                </a:solidFill>
                <a:latin typeface="Comic Sans MS" pitchFamily="66" charset="0"/>
              </a:defRPr>
            </a:lvl4pPr>
            <a:lvl5pPr marL="2057400" indent="-228600" eaLnBrk="0" hangingPunct="0">
              <a:defRPr sz="2000">
                <a:solidFill>
                  <a:srgbClr val="660033"/>
                </a:solidFill>
                <a:latin typeface="Comic Sans MS" pitchFamily="66" charset="0"/>
              </a:defRPr>
            </a:lvl5pPr>
            <a:lvl6pPr marL="2514600" indent="-228600" algn="ctr" eaLnBrk="0" fontAlgn="base" hangingPunct="0">
              <a:spcBef>
                <a:spcPct val="0"/>
              </a:spcBef>
              <a:spcAft>
                <a:spcPct val="0"/>
              </a:spcAft>
              <a:defRPr sz="2000">
                <a:solidFill>
                  <a:srgbClr val="660033"/>
                </a:solidFill>
                <a:latin typeface="Comic Sans MS" pitchFamily="66" charset="0"/>
              </a:defRPr>
            </a:lvl6pPr>
            <a:lvl7pPr marL="2971800" indent="-228600" algn="ctr" eaLnBrk="0" fontAlgn="base" hangingPunct="0">
              <a:spcBef>
                <a:spcPct val="0"/>
              </a:spcBef>
              <a:spcAft>
                <a:spcPct val="0"/>
              </a:spcAft>
              <a:defRPr sz="2000">
                <a:solidFill>
                  <a:srgbClr val="660033"/>
                </a:solidFill>
                <a:latin typeface="Comic Sans MS" pitchFamily="66" charset="0"/>
              </a:defRPr>
            </a:lvl7pPr>
            <a:lvl8pPr marL="3429000" indent="-228600" algn="ctr" eaLnBrk="0" fontAlgn="base" hangingPunct="0">
              <a:spcBef>
                <a:spcPct val="0"/>
              </a:spcBef>
              <a:spcAft>
                <a:spcPct val="0"/>
              </a:spcAft>
              <a:defRPr sz="2000">
                <a:solidFill>
                  <a:srgbClr val="660033"/>
                </a:solidFill>
                <a:latin typeface="Comic Sans MS" pitchFamily="66" charset="0"/>
              </a:defRPr>
            </a:lvl8pPr>
            <a:lvl9pPr marL="3886200" indent="-228600" algn="ctr" eaLnBrk="0" fontAlgn="base" hangingPunct="0">
              <a:spcBef>
                <a:spcPct val="0"/>
              </a:spcBef>
              <a:spcAft>
                <a:spcPct val="0"/>
              </a:spcAft>
              <a:defRPr sz="2000">
                <a:solidFill>
                  <a:srgbClr val="660033"/>
                </a:solidFill>
                <a:latin typeface="Comic Sans MS" pitchFamily="66" charset="0"/>
              </a:defRPr>
            </a:lvl9pPr>
          </a:lstStyle>
          <a:p>
            <a:pPr eaLnBrk="1" hangingPunct="1"/>
            <a:r>
              <a:rPr lang="es-ES" sz="2400" dirty="0"/>
              <a:t>Significado reglas de </a:t>
            </a:r>
            <a:r>
              <a:rPr lang="es-ES" sz="2400" dirty="0" err="1"/>
              <a:t>Chargaff</a:t>
            </a:r>
            <a:endParaRPr lang="es-ES" sz="2400" dirty="0"/>
          </a:p>
        </p:txBody>
      </p:sp>
      <p:sp>
        <p:nvSpPr>
          <p:cNvPr id="7" name="Rectangle 6"/>
          <p:cNvSpPr>
            <a:spLocks noChangeArrowheads="1"/>
          </p:cNvSpPr>
          <p:nvPr/>
        </p:nvSpPr>
        <p:spPr bwMode="auto">
          <a:xfrm>
            <a:off x="810440" y="6129872"/>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p>
            <a:r>
              <a:rPr lang="es-ES" sz="2400" dirty="0"/>
              <a:t>Complementariedad de las bases</a:t>
            </a:r>
          </a:p>
        </p:txBody>
      </p:sp>
      <p:grpSp>
        <p:nvGrpSpPr>
          <p:cNvPr id="8" name="Group 8"/>
          <p:cNvGrpSpPr>
            <a:grpSpLocks/>
          </p:cNvGrpSpPr>
          <p:nvPr/>
        </p:nvGrpSpPr>
        <p:grpSpPr bwMode="auto">
          <a:xfrm>
            <a:off x="755576" y="3645024"/>
            <a:ext cx="2241376" cy="2232248"/>
            <a:chOff x="560" y="2160"/>
            <a:chExt cx="1600" cy="1701"/>
          </a:xfrm>
        </p:grpSpPr>
        <p:pic>
          <p:nvPicPr>
            <p:cNvPr id="9" name="Picture 2" descr="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 y="2160"/>
              <a:ext cx="1600" cy="1701"/>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7"/>
            <p:cNvSpPr>
              <a:spLocks noChangeShapeType="1"/>
            </p:cNvSpPr>
            <p:nvPr/>
          </p:nvSpPr>
          <p:spPr bwMode="auto">
            <a:xfrm>
              <a:off x="1220" y="3339"/>
              <a:ext cx="240" cy="0"/>
            </a:xfrm>
            <a:prstGeom prst="line">
              <a:avLst/>
            </a:prstGeom>
            <a:noFill/>
            <a:ln w="57150">
              <a:solidFill>
                <a:srgbClr val="5F5F5F"/>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grpSp>
    </p:spTree>
    <p:extLst>
      <p:ext uri="{BB962C8B-B14F-4D97-AF65-F5344CB8AC3E}">
        <p14:creationId xmlns:p14="http://schemas.microsoft.com/office/powerpoint/2010/main" val="37967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899592" y="2204864"/>
            <a:ext cx="7632848" cy="3960440"/>
          </a:xfrm>
        </p:spPr>
        <p:txBody>
          <a:bodyPr>
            <a:noAutofit/>
          </a:bodyPr>
          <a:lstStyle/>
          <a:p>
            <a:r>
              <a:rPr lang="es-MX" sz="2800" dirty="0"/>
              <a:t>El </a:t>
            </a:r>
            <a:r>
              <a:rPr lang="es-MX" sz="2800" dirty="0">
                <a:effectLst>
                  <a:outerShdw blurRad="38100" dist="38100" dir="2700000" algn="tl">
                    <a:srgbClr val="000000">
                      <a:alpha val="43137"/>
                    </a:srgbClr>
                  </a:outerShdw>
                </a:effectLst>
              </a:rPr>
              <a:t>ADN</a:t>
            </a:r>
            <a:r>
              <a:rPr lang="es-MX" sz="2800" dirty="0"/>
              <a:t> es la única biomolécula que puede efectuar una réplica de sí </a:t>
            </a:r>
            <a:r>
              <a:rPr lang="es-MX" sz="2800" dirty="0" smtClean="0"/>
              <a:t>misma.</a:t>
            </a:r>
          </a:p>
          <a:p>
            <a:endParaRPr lang="es-MX" sz="2800" dirty="0" smtClean="0"/>
          </a:p>
          <a:p>
            <a:r>
              <a:rPr lang="es-MX" sz="2800" dirty="0" smtClean="0"/>
              <a:t>La estructura de </a:t>
            </a:r>
            <a:r>
              <a:rPr lang="es-MX" sz="2800" dirty="0" smtClean="0">
                <a:effectLst>
                  <a:outerShdw blurRad="38100" dist="38100" dir="2700000" algn="tl">
                    <a:srgbClr val="000000">
                      <a:alpha val="43137"/>
                    </a:srgbClr>
                  </a:outerShdw>
                </a:effectLst>
              </a:rPr>
              <a:t>doble cadena</a:t>
            </a:r>
            <a:r>
              <a:rPr lang="es-MX" sz="2800" dirty="0" smtClean="0"/>
              <a:t> es </a:t>
            </a:r>
            <a:r>
              <a:rPr lang="es-MX" sz="2800" dirty="0"/>
              <a:t>la clave para que la información </a:t>
            </a:r>
            <a:r>
              <a:rPr lang="es-MX" sz="2800" dirty="0" smtClean="0"/>
              <a:t>genética pueda </a:t>
            </a:r>
            <a:r>
              <a:rPr lang="es-MX" sz="2800" dirty="0"/>
              <a:t>transmitirse </a:t>
            </a:r>
            <a:r>
              <a:rPr lang="es-MX" sz="2800" dirty="0" smtClean="0"/>
              <a:t>inalterada, de </a:t>
            </a:r>
            <a:r>
              <a:rPr lang="es-MX" sz="2800" dirty="0"/>
              <a:t>tal manera que la </a:t>
            </a:r>
            <a:r>
              <a:rPr lang="es-MX" sz="2800" dirty="0" smtClean="0"/>
              <a:t>nueva generación </a:t>
            </a:r>
            <a:r>
              <a:rPr lang="es-MX" sz="2800" dirty="0"/>
              <a:t>mantiene las características de la célula original.</a:t>
            </a:r>
          </a:p>
        </p:txBody>
      </p:sp>
      <p:sp>
        <p:nvSpPr>
          <p:cNvPr id="8" name="1 Título"/>
          <p:cNvSpPr txBox="1">
            <a:spLocks/>
          </p:cNvSpPr>
          <p:nvPr/>
        </p:nvSpPr>
        <p:spPr>
          <a:xfrm>
            <a:off x="1403648" y="1124744"/>
            <a:ext cx="6592696" cy="936104"/>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4800" b="1" dirty="0" smtClean="0"/>
              <a:t>Replicación del ADN</a:t>
            </a:r>
            <a:endParaRPr lang="es-MX" sz="4800" b="1" dirty="0"/>
          </a:p>
        </p:txBody>
      </p:sp>
    </p:spTree>
    <p:extLst>
      <p:ext uri="{BB962C8B-B14F-4D97-AF65-F5344CB8AC3E}">
        <p14:creationId xmlns:p14="http://schemas.microsoft.com/office/powerpoint/2010/main" val="6384005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1916832"/>
            <a:ext cx="5112684" cy="3600400"/>
          </a:xfrm>
        </p:spPr>
        <p:txBody>
          <a:bodyPr>
            <a:noAutofit/>
          </a:bodyPr>
          <a:lstStyle/>
          <a:p>
            <a:r>
              <a:rPr lang="es-MX" sz="2800" b="1" dirty="0" smtClean="0"/>
              <a:t>1953 Watson </a:t>
            </a:r>
            <a:r>
              <a:rPr lang="es-MX" sz="2800" b="1" dirty="0"/>
              <a:t>y </a:t>
            </a:r>
            <a:r>
              <a:rPr lang="es-MX" sz="2800" b="1" dirty="0" smtClean="0"/>
              <a:t>Crick</a:t>
            </a:r>
            <a:r>
              <a:rPr lang="es-MX" sz="2800" dirty="0" smtClean="0"/>
              <a:t>: </a:t>
            </a:r>
          </a:p>
          <a:p>
            <a:pPr marL="68580" indent="0">
              <a:buNone/>
            </a:pPr>
            <a:r>
              <a:rPr lang="es-MX" sz="2800" dirty="0" smtClean="0">
                <a:effectLst>
                  <a:outerShdw blurRad="38100" dist="38100" dir="2700000" algn="tl">
                    <a:srgbClr val="000000">
                      <a:alpha val="43137"/>
                    </a:srgbClr>
                  </a:outerShdw>
                </a:effectLst>
              </a:rPr>
              <a:t>Replicación </a:t>
            </a:r>
            <a:r>
              <a:rPr lang="es-MX" sz="2800" dirty="0">
                <a:effectLst>
                  <a:outerShdw blurRad="38100" dist="38100" dir="2700000" algn="tl">
                    <a:srgbClr val="000000">
                      <a:alpha val="43137"/>
                    </a:srgbClr>
                  </a:outerShdw>
                </a:effectLst>
              </a:rPr>
              <a:t>conservativa o duplicación </a:t>
            </a:r>
            <a:r>
              <a:rPr lang="es-MX" sz="2800" dirty="0" smtClean="0">
                <a:effectLst>
                  <a:outerShdw blurRad="38100" dist="38100" dir="2700000" algn="tl">
                    <a:srgbClr val="000000">
                      <a:alpha val="43137"/>
                    </a:srgbClr>
                  </a:outerShdw>
                </a:effectLst>
              </a:rPr>
              <a:t>semiconservadora: </a:t>
            </a:r>
            <a:r>
              <a:rPr lang="es-MX" sz="2800" dirty="0" smtClean="0"/>
              <a:t>se supone </a:t>
            </a:r>
            <a:r>
              <a:rPr lang="es-MX" sz="2800" dirty="0"/>
              <a:t>que cada </a:t>
            </a:r>
            <a:r>
              <a:rPr lang="es-MX" sz="2800" dirty="0" smtClean="0"/>
              <a:t>banda de ADN </a:t>
            </a:r>
            <a:r>
              <a:rPr lang="es-MX" sz="2800" dirty="0"/>
              <a:t>de la doble hélice sirve </a:t>
            </a:r>
            <a:r>
              <a:rPr lang="es-MX" sz="2800" dirty="0" smtClean="0"/>
              <a:t>como </a:t>
            </a:r>
            <a:r>
              <a:rPr lang="es-MX" sz="2800" dirty="0"/>
              <a:t>molde sobre el cual se va a formar </a:t>
            </a:r>
            <a:r>
              <a:rPr lang="es-MX" sz="2800" dirty="0" smtClean="0"/>
              <a:t>una réplica del </a:t>
            </a:r>
            <a:r>
              <a:rPr lang="es-MX" sz="2800" dirty="0"/>
              <a:t>ADN</a:t>
            </a:r>
          </a:p>
        </p:txBody>
      </p:sp>
      <p:sp>
        <p:nvSpPr>
          <p:cNvPr id="4" name="1 Título"/>
          <p:cNvSpPr txBox="1">
            <a:spLocks/>
          </p:cNvSpPr>
          <p:nvPr/>
        </p:nvSpPr>
        <p:spPr>
          <a:xfrm>
            <a:off x="1187624" y="692696"/>
            <a:ext cx="7024744" cy="936104"/>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smtClean="0"/>
              <a:t>Replicación del ADN</a:t>
            </a:r>
            <a:endParaRPr lang="es-MX" dirty="0"/>
          </a:p>
        </p:txBody>
      </p:sp>
      <p:graphicFrame>
        <p:nvGraphicFramePr>
          <p:cNvPr id="5" name="4 Objeto"/>
          <p:cNvGraphicFramePr>
            <a:graphicFrameLocks noChangeAspect="1"/>
          </p:cNvGraphicFramePr>
          <p:nvPr>
            <p:extLst>
              <p:ext uri="{D42A27DB-BD31-4B8C-83A1-F6EECF244321}">
                <p14:modId xmlns:p14="http://schemas.microsoft.com/office/powerpoint/2010/main" val="2459266566"/>
              </p:ext>
            </p:extLst>
          </p:nvPr>
        </p:nvGraphicFramePr>
        <p:xfrm>
          <a:off x="6307980" y="1556792"/>
          <a:ext cx="1576388" cy="4535488"/>
        </p:xfrm>
        <a:graphic>
          <a:graphicData uri="http://schemas.openxmlformats.org/presentationml/2006/ole">
            <mc:AlternateContent xmlns:mc="http://schemas.openxmlformats.org/markup-compatibility/2006">
              <mc:Choice xmlns:v="urn:schemas-microsoft-com:vml" Requires="v">
                <p:oleObj spid="_x0000_s8204" name="CorelPhotoPaint.Image.8" r:id="rId3" imgW="1866667" imgH="5371429" progId="CorelPhotoPaint.Image.8">
                  <p:embed/>
                </p:oleObj>
              </mc:Choice>
              <mc:Fallback>
                <p:oleObj name="CorelPhotoPaint.Image.8" r:id="rId3" imgW="1866667" imgH="5371429" progId="CorelPhotoPaint.Image.8">
                  <p:embed/>
                  <p:pic>
                    <p:nvPicPr>
                      <p:cNvPr id="0" name="4 Objet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7980" y="1556792"/>
                        <a:ext cx="1576388"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9950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835696" y="374920"/>
            <a:ext cx="5567822" cy="6483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3620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NA  REPLICA MODELsf12x1"/>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21724" y="764704"/>
            <a:ext cx="8101012"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5832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3_1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5083" t="2654" r="8542" b="-3760"/>
          <a:stretch>
            <a:fillRect/>
          </a:stretch>
        </p:blipFill>
        <p:spPr bwMode="auto">
          <a:xfrm>
            <a:off x="395536" y="355096"/>
            <a:ext cx="8352928" cy="6484616"/>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894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p:cNvGrpSpPr>
            <a:grpSpLocks/>
          </p:cNvGrpSpPr>
          <p:nvPr/>
        </p:nvGrpSpPr>
        <p:grpSpPr bwMode="auto">
          <a:xfrm>
            <a:off x="431639" y="656706"/>
            <a:ext cx="8152000" cy="2343213"/>
            <a:chOff x="210" y="119"/>
            <a:chExt cx="5222" cy="1589"/>
          </a:xfrm>
        </p:grpSpPr>
        <p:grpSp>
          <p:nvGrpSpPr>
            <p:cNvPr id="7" name="Group 3"/>
            <p:cNvGrpSpPr>
              <a:grpSpLocks/>
            </p:cNvGrpSpPr>
            <p:nvPr/>
          </p:nvGrpSpPr>
          <p:grpSpPr bwMode="auto">
            <a:xfrm rot="-5400000">
              <a:off x="2381" y="187"/>
              <a:ext cx="802" cy="665"/>
              <a:chOff x="3888" y="960"/>
              <a:chExt cx="1392" cy="1104"/>
            </a:xfrm>
          </p:grpSpPr>
          <p:sp>
            <p:nvSpPr>
              <p:cNvPr id="126" name="AutoShape 4"/>
              <p:cNvSpPr>
                <a:spLocks noChangeArrowheads="1"/>
              </p:cNvSpPr>
              <p:nvPr/>
            </p:nvSpPr>
            <p:spPr bwMode="auto">
              <a:xfrm flipV="1">
                <a:off x="4464" y="1440"/>
                <a:ext cx="528" cy="480"/>
              </a:xfrm>
              <a:prstGeom prst="pentagon">
                <a:avLst/>
              </a:prstGeom>
              <a:solidFill>
                <a:srgbClr val="FF3300"/>
              </a:solidFill>
              <a:ln w="9525">
                <a:solidFill>
                  <a:schemeClr val="tx1"/>
                </a:solidFill>
                <a:miter lim="800000"/>
                <a:headEnd/>
                <a:tailEnd/>
              </a:ln>
            </p:spPr>
            <p:txBody>
              <a:bodyPr wrap="none" anchor="ctr"/>
              <a:lstStyle/>
              <a:p>
                <a:endParaRPr lang="es-MX" sz="1600"/>
              </a:p>
            </p:txBody>
          </p:sp>
          <p:sp>
            <p:nvSpPr>
              <p:cNvPr id="127" name="Line 5"/>
              <p:cNvSpPr>
                <a:spLocks noChangeShapeType="1"/>
              </p:cNvSpPr>
              <p:nvPr/>
            </p:nvSpPr>
            <p:spPr bwMode="auto">
              <a:xfrm>
                <a:off x="4992" y="1728"/>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128" name="Oval 6"/>
              <p:cNvSpPr>
                <a:spLocks noChangeArrowheads="1"/>
              </p:cNvSpPr>
              <p:nvPr/>
            </p:nvSpPr>
            <p:spPr bwMode="auto">
              <a:xfrm flipV="1">
                <a:off x="5040" y="1776"/>
                <a:ext cx="240" cy="288"/>
              </a:xfrm>
              <a:prstGeom prst="ellipse">
                <a:avLst/>
              </a:prstGeom>
              <a:solidFill>
                <a:srgbClr val="FFCC00"/>
              </a:solidFill>
              <a:ln w="9525">
                <a:solidFill>
                  <a:srgbClr val="FF9900"/>
                </a:solidFill>
                <a:round/>
                <a:headEnd/>
                <a:tailEnd/>
              </a:ln>
            </p:spPr>
            <p:txBody>
              <a:bodyPr wrap="none" anchor="ctr"/>
              <a:lstStyle/>
              <a:p>
                <a:r>
                  <a:rPr lang="es-ES_tradnl" sz="2000">
                    <a:solidFill>
                      <a:schemeClr val="tx1"/>
                    </a:solidFill>
                    <a:latin typeface="Times New Roman" pitchFamily="18" charset="0"/>
                    <a:cs typeface="Arial" charset="0"/>
                  </a:rPr>
                  <a:t>P</a:t>
                </a:r>
                <a:endParaRPr lang="es-ES" sz="1600">
                  <a:solidFill>
                    <a:schemeClr val="tx1"/>
                  </a:solidFill>
                  <a:latin typeface="Tahoma" charset="0"/>
                  <a:cs typeface="Arial" charset="0"/>
                </a:endParaRPr>
              </a:p>
            </p:txBody>
          </p:sp>
          <p:sp>
            <p:nvSpPr>
              <p:cNvPr id="129" name="Line 7"/>
              <p:cNvSpPr>
                <a:spLocks noChangeShapeType="1"/>
              </p:cNvSpPr>
              <p:nvPr/>
            </p:nvSpPr>
            <p:spPr bwMode="auto">
              <a:xfrm flipV="1">
                <a:off x="4320" y="172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130" name="AutoShape 8"/>
              <p:cNvSpPr>
                <a:spLocks noChangeArrowheads="1"/>
              </p:cNvSpPr>
              <p:nvPr/>
            </p:nvSpPr>
            <p:spPr bwMode="auto">
              <a:xfrm flipV="1">
                <a:off x="3888" y="1584"/>
                <a:ext cx="432" cy="288"/>
              </a:xfrm>
              <a:prstGeom prst="chevron">
                <a:avLst>
                  <a:gd name="adj" fmla="val 40340"/>
                </a:avLst>
              </a:prstGeom>
              <a:gradFill rotWithShape="0">
                <a:gsLst>
                  <a:gs pos="0">
                    <a:srgbClr val="C22700"/>
                  </a:gs>
                  <a:gs pos="50000">
                    <a:srgbClr val="FF3300"/>
                  </a:gs>
                  <a:gs pos="100000">
                    <a:srgbClr val="C22700"/>
                  </a:gs>
                </a:gsLst>
                <a:lin ang="5400000" scaled="1"/>
              </a:gradFill>
              <a:ln w="9525">
                <a:solidFill>
                  <a:schemeClr val="tx1"/>
                </a:solidFill>
                <a:miter lim="800000"/>
                <a:headEnd/>
                <a:tailEnd/>
              </a:ln>
            </p:spPr>
            <p:txBody>
              <a:bodyPr wrap="none" anchor="ctr"/>
              <a:lstStyle/>
              <a:p>
                <a:endParaRPr lang="es-MX" sz="1600"/>
              </a:p>
            </p:txBody>
          </p:sp>
          <p:sp>
            <p:nvSpPr>
              <p:cNvPr id="131" name="Line 9"/>
              <p:cNvSpPr>
                <a:spLocks noChangeShapeType="1"/>
              </p:cNvSpPr>
              <p:nvPr/>
            </p:nvSpPr>
            <p:spPr bwMode="auto">
              <a:xfrm flipV="1">
                <a:off x="4896" y="960"/>
                <a:ext cx="24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grpSp>
        <p:grpSp>
          <p:nvGrpSpPr>
            <p:cNvPr id="8" name="Group 10"/>
            <p:cNvGrpSpPr>
              <a:grpSpLocks/>
            </p:cNvGrpSpPr>
            <p:nvPr/>
          </p:nvGrpSpPr>
          <p:grpSpPr bwMode="auto">
            <a:xfrm rot="-5400000">
              <a:off x="2982" y="187"/>
              <a:ext cx="802" cy="665"/>
              <a:chOff x="3888" y="960"/>
              <a:chExt cx="1392" cy="1104"/>
            </a:xfrm>
          </p:grpSpPr>
          <p:sp>
            <p:nvSpPr>
              <p:cNvPr id="120" name="AutoShape 11"/>
              <p:cNvSpPr>
                <a:spLocks noChangeArrowheads="1"/>
              </p:cNvSpPr>
              <p:nvPr/>
            </p:nvSpPr>
            <p:spPr bwMode="auto">
              <a:xfrm flipV="1">
                <a:off x="4464" y="1440"/>
                <a:ext cx="528" cy="480"/>
              </a:xfrm>
              <a:prstGeom prst="pentagon">
                <a:avLst/>
              </a:prstGeom>
              <a:solidFill>
                <a:srgbClr val="FF3300"/>
              </a:solidFill>
              <a:ln w="9525">
                <a:solidFill>
                  <a:schemeClr val="tx1"/>
                </a:solidFill>
                <a:miter lim="800000"/>
                <a:headEnd/>
                <a:tailEnd/>
              </a:ln>
            </p:spPr>
            <p:txBody>
              <a:bodyPr wrap="none" anchor="ctr"/>
              <a:lstStyle/>
              <a:p>
                <a:endParaRPr lang="es-MX" sz="1600"/>
              </a:p>
            </p:txBody>
          </p:sp>
          <p:sp>
            <p:nvSpPr>
              <p:cNvPr id="121" name="Line 12"/>
              <p:cNvSpPr>
                <a:spLocks noChangeShapeType="1"/>
              </p:cNvSpPr>
              <p:nvPr/>
            </p:nvSpPr>
            <p:spPr bwMode="auto">
              <a:xfrm>
                <a:off x="4992" y="1728"/>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122" name="Oval 13"/>
              <p:cNvSpPr>
                <a:spLocks noChangeArrowheads="1"/>
              </p:cNvSpPr>
              <p:nvPr/>
            </p:nvSpPr>
            <p:spPr bwMode="auto">
              <a:xfrm flipV="1">
                <a:off x="5040" y="1776"/>
                <a:ext cx="240" cy="288"/>
              </a:xfrm>
              <a:prstGeom prst="ellipse">
                <a:avLst/>
              </a:prstGeom>
              <a:solidFill>
                <a:srgbClr val="FFCC00"/>
              </a:solidFill>
              <a:ln w="9525">
                <a:solidFill>
                  <a:srgbClr val="FF9900"/>
                </a:solidFill>
                <a:round/>
                <a:headEnd/>
                <a:tailEnd/>
              </a:ln>
            </p:spPr>
            <p:txBody>
              <a:bodyPr wrap="none" anchor="ctr"/>
              <a:lstStyle/>
              <a:p>
                <a:r>
                  <a:rPr lang="es-ES_tradnl" sz="2000">
                    <a:solidFill>
                      <a:schemeClr val="tx1"/>
                    </a:solidFill>
                    <a:latin typeface="Times New Roman" pitchFamily="18" charset="0"/>
                    <a:cs typeface="Arial" charset="0"/>
                  </a:rPr>
                  <a:t>P</a:t>
                </a:r>
                <a:endParaRPr lang="es-ES" sz="1600">
                  <a:solidFill>
                    <a:schemeClr val="tx1"/>
                  </a:solidFill>
                  <a:latin typeface="Tahoma" charset="0"/>
                  <a:cs typeface="Arial" charset="0"/>
                </a:endParaRPr>
              </a:p>
            </p:txBody>
          </p:sp>
          <p:sp>
            <p:nvSpPr>
              <p:cNvPr id="123" name="Line 14"/>
              <p:cNvSpPr>
                <a:spLocks noChangeShapeType="1"/>
              </p:cNvSpPr>
              <p:nvPr/>
            </p:nvSpPr>
            <p:spPr bwMode="auto">
              <a:xfrm flipV="1">
                <a:off x="4320" y="172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124" name="AutoShape 15"/>
              <p:cNvSpPr>
                <a:spLocks noChangeArrowheads="1"/>
              </p:cNvSpPr>
              <p:nvPr/>
            </p:nvSpPr>
            <p:spPr bwMode="auto">
              <a:xfrm flipV="1">
                <a:off x="3888" y="1584"/>
                <a:ext cx="432" cy="288"/>
              </a:xfrm>
              <a:prstGeom prst="chevron">
                <a:avLst>
                  <a:gd name="adj" fmla="val 40340"/>
                </a:avLst>
              </a:prstGeom>
              <a:gradFill rotWithShape="0">
                <a:gsLst>
                  <a:gs pos="0">
                    <a:srgbClr val="C22700"/>
                  </a:gs>
                  <a:gs pos="50000">
                    <a:srgbClr val="FF3300"/>
                  </a:gs>
                  <a:gs pos="100000">
                    <a:srgbClr val="C22700"/>
                  </a:gs>
                </a:gsLst>
                <a:lin ang="5400000" scaled="1"/>
              </a:gradFill>
              <a:ln w="9525">
                <a:solidFill>
                  <a:schemeClr val="tx1"/>
                </a:solidFill>
                <a:miter lim="800000"/>
                <a:headEnd/>
                <a:tailEnd/>
              </a:ln>
            </p:spPr>
            <p:txBody>
              <a:bodyPr wrap="none" anchor="ctr"/>
              <a:lstStyle/>
              <a:p>
                <a:endParaRPr lang="es-MX" sz="1600"/>
              </a:p>
            </p:txBody>
          </p:sp>
          <p:sp>
            <p:nvSpPr>
              <p:cNvPr id="125" name="Line 16"/>
              <p:cNvSpPr>
                <a:spLocks noChangeShapeType="1"/>
              </p:cNvSpPr>
              <p:nvPr/>
            </p:nvSpPr>
            <p:spPr bwMode="auto">
              <a:xfrm flipV="1">
                <a:off x="4896" y="960"/>
                <a:ext cx="24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grpSp>
        <p:grpSp>
          <p:nvGrpSpPr>
            <p:cNvPr id="9" name="Group 17"/>
            <p:cNvGrpSpPr>
              <a:grpSpLocks/>
            </p:cNvGrpSpPr>
            <p:nvPr/>
          </p:nvGrpSpPr>
          <p:grpSpPr bwMode="auto">
            <a:xfrm rot="-5400000">
              <a:off x="3583" y="187"/>
              <a:ext cx="802" cy="665"/>
              <a:chOff x="3888" y="960"/>
              <a:chExt cx="1392" cy="1104"/>
            </a:xfrm>
          </p:grpSpPr>
          <p:sp>
            <p:nvSpPr>
              <p:cNvPr id="114" name="AutoShape 18"/>
              <p:cNvSpPr>
                <a:spLocks noChangeArrowheads="1"/>
              </p:cNvSpPr>
              <p:nvPr/>
            </p:nvSpPr>
            <p:spPr bwMode="auto">
              <a:xfrm flipV="1">
                <a:off x="4464" y="1440"/>
                <a:ext cx="528" cy="480"/>
              </a:xfrm>
              <a:prstGeom prst="pentagon">
                <a:avLst/>
              </a:prstGeom>
              <a:solidFill>
                <a:srgbClr val="FF3300"/>
              </a:solidFill>
              <a:ln w="9525">
                <a:solidFill>
                  <a:schemeClr val="tx1"/>
                </a:solidFill>
                <a:miter lim="800000"/>
                <a:headEnd/>
                <a:tailEnd/>
              </a:ln>
            </p:spPr>
            <p:txBody>
              <a:bodyPr wrap="none" anchor="ctr"/>
              <a:lstStyle/>
              <a:p>
                <a:endParaRPr lang="es-MX" sz="1600"/>
              </a:p>
            </p:txBody>
          </p:sp>
          <p:sp>
            <p:nvSpPr>
              <p:cNvPr id="115" name="Line 19"/>
              <p:cNvSpPr>
                <a:spLocks noChangeShapeType="1"/>
              </p:cNvSpPr>
              <p:nvPr/>
            </p:nvSpPr>
            <p:spPr bwMode="auto">
              <a:xfrm>
                <a:off x="4992" y="1728"/>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116" name="Oval 20"/>
              <p:cNvSpPr>
                <a:spLocks noChangeArrowheads="1"/>
              </p:cNvSpPr>
              <p:nvPr/>
            </p:nvSpPr>
            <p:spPr bwMode="auto">
              <a:xfrm flipV="1">
                <a:off x="5040" y="1776"/>
                <a:ext cx="240" cy="288"/>
              </a:xfrm>
              <a:prstGeom prst="ellipse">
                <a:avLst/>
              </a:prstGeom>
              <a:solidFill>
                <a:srgbClr val="FFCC00"/>
              </a:solidFill>
              <a:ln w="9525">
                <a:solidFill>
                  <a:srgbClr val="FF9900"/>
                </a:solidFill>
                <a:round/>
                <a:headEnd/>
                <a:tailEnd/>
              </a:ln>
            </p:spPr>
            <p:txBody>
              <a:bodyPr wrap="none" anchor="ctr"/>
              <a:lstStyle/>
              <a:p>
                <a:r>
                  <a:rPr lang="es-ES_tradnl" sz="2000">
                    <a:solidFill>
                      <a:schemeClr val="tx1"/>
                    </a:solidFill>
                    <a:latin typeface="Times New Roman" pitchFamily="18" charset="0"/>
                    <a:cs typeface="Arial" charset="0"/>
                  </a:rPr>
                  <a:t>P</a:t>
                </a:r>
                <a:endParaRPr lang="es-ES" sz="1600">
                  <a:solidFill>
                    <a:schemeClr val="tx1"/>
                  </a:solidFill>
                  <a:latin typeface="Tahoma" charset="0"/>
                  <a:cs typeface="Arial" charset="0"/>
                </a:endParaRPr>
              </a:p>
            </p:txBody>
          </p:sp>
          <p:sp>
            <p:nvSpPr>
              <p:cNvPr id="117" name="Line 21"/>
              <p:cNvSpPr>
                <a:spLocks noChangeShapeType="1"/>
              </p:cNvSpPr>
              <p:nvPr/>
            </p:nvSpPr>
            <p:spPr bwMode="auto">
              <a:xfrm flipV="1">
                <a:off x="4320" y="172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118" name="AutoShape 22"/>
              <p:cNvSpPr>
                <a:spLocks noChangeArrowheads="1"/>
              </p:cNvSpPr>
              <p:nvPr/>
            </p:nvSpPr>
            <p:spPr bwMode="auto">
              <a:xfrm flipV="1">
                <a:off x="3888" y="1584"/>
                <a:ext cx="432" cy="288"/>
              </a:xfrm>
              <a:prstGeom prst="chevron">
                <a:avLst>
                  <a:gd name="adj" fmla="val 40340"/>
                </a:avLst>
              </a:prstGeom>
              <a:gradFill rotWithShape="0">
                <a:gsLst>
                  <a:gs pos="0">
                    <a:srgbClr val="C22700"/>
                  </a:gs>
                  <a:gs pos="50000">
                    <a:srgbClr val="FF3300"/>
                  </a:gs>
                  <a:gs pos="100000">
                    <a:srgbClr val="C22700"/>
                  </a:gs>
                </a:gsLst>
                <a:lin ang="5400000" scaled="1"/>
              </a:gradFill>
              <a:ln w="9525">
                <a:solidFill>
                  <a:schemeClr val="tx1"/>
                </a:solidFill>
                <a:miter lim="800000"/>
                <a:headEnd/>
                <a:tailEnd/>
              </a:ln>
            </p:spPr>
            <p:txBody>
              <a:bodyPr wrap="none" anchor="ctr"/>
              <a:lstStyle/>
              <a:p>
                <a:endParaRPr lang="es-MX" sz="1600"/>
              </a:p>
            </p:txBody>
          </p:sp>
          <p:sp>
            <p:nvSpPr>
              <p:cNvPr id="119" name="Line 23"/>
              <p:cNvSpPr>
                <a:spLocks noChangeShapeType="1"/>
              </p:cNvSpPr>
              <p:nvPr/>
            </p:nvSpPr>
            <p:spPr bwMode="auto">
              <a:xfrm flipV="1">
                <a:off x="4896" y="960"/>
                <a:ext cx="24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grpSp>
        <p:grpSp>
          <p:nvGrpSpPr>
            <p:cNvPr id="10" name="Group 24"/>
            <p:cNvGrpSpPr>
              <a:grpSpLocks/>
            </p:cNvGrpSpPr>
            <p:nvPr/>
          </p:nvGrpSpPr>
          <p:grpSpPr bwMode="auto">
            <a:xfrm rot="-5400000">
              <a:off x="4141" y="187"/>
              <a:ext cx="802" cy="666"/>
              <a:chOff x="3888" y="960"/>
              <a:chExt cx="1392" cy="1104"/>
            </a:xfrm>
          </p:grpSpPr>
          <p:sp>
            <p:nvSpPr>
              <p:cNvPr id="108" name="AutoShape 25"/>
              <p:cNvSpPr>
                <a:spLocks noChangeArrowheads="1"/>
              </p:cNvSpPr>
              <p:nvPr/>
            </p:nvSpPr>
            <p:spPr bwMode="auto">
              <a:xfrm flipV="1">
                <a:off x="4464" y="1440"/>
                <a:ext cx="528" cy="480"/>
              </a:xfrm>
              <a:prstGeom prst="pentagon">
                <a:avLst/>
              </a:prstGeom>
              <a:solidFill>
                <a:srgbClr val="FF3300"/>
              </a:solidFill>
              <a:ln w="9525">
                <a:solidFill>
                  <a:schemeClr val="tx1"/>
                </a:solidFill>
                <a:miter lim="800000"/>
                <a:headEnd/>
                <a:tailEnd/>
              </a:ln>
            </p:spPr>
            <p:txBody>
              <a:bodyPr wrap="none" anchor="ctr"/>
              <a:lstStyle/>
              <a:p>
                <a:endParaRPr lang="es-MX" sz="1600"/>
              </a:p>
            </p:txBody>
          </p:sp>
          <p:sp>
            <p:nvSpPr>
              <p:cNvPr id="109" name="Line 26"/>
              <p:cNvSpPr>
                <a:spLocks noChangeShapeType="1"/>
              </p:cNvSpPr>
              <p:nvPr/>
            </p:nvSpPr>
            <p:spPr bwMode="auto">
              <a:xfrm>
                <a:off x="4992" y="1728"/>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110" name="Oval 27"/>
              <p:cNvSpPr>
                <a:spLocks noChangeArrowheads="1"/>
              </p:cNvSpPr>
              <p:nvPr/>
            </p:nvSpPr>
            <p:spPr bwMode="auto">
              <a:xfrm flipV="1">
                <a:off x="5040" y="1776"/>
                <a:ext cx="240" cy="288"/>
              </a:xfrm>
              <a:prstGeom prst="ellipse">
                <a:avLst/>
              </a:prstGeom>
              <a:solidFill>
                <a:srgbClr val="FFCC00"/>
              </a:solidFill>
              <a:ln w="9525">
                <a:solidFill>
                  <a:srgbClr val="FF9900"/>
                </a:solidFill>
                <a:round/>
                <a:headEnd/>
                <a:tailEnd/>
              </a:ln>
            </p:spPr>
            <p:txBody>
              <a:bodyPr wrap="none" anchor="ctr"/>
              <a:lstStyle/>
              <a:p>
                <a:r>
                  <a:rPr lang="es-ES_tradnl" sz="2000">
                    <a:solidFill>
                      <a:schemeClr val="tx1"/>
                    </a:solidFill>
                    <a:latin typeface="Times New Roman" pitchFamily="18" charset="0"/>
                    <a:cs typeface="Arial" charset="0"/>
                  </a:rPr>
                  <a:t>P</a:t>
                </a:r>
                <a:endParaRPr lang="es-ES" sz="1600">
                  <a:solidFill>
                    <a:schemeClr val="tx1"/>
                  </a:solidFill>
                  <a:latin typeface="Tahoma" charset="0"/>
                  <a:cs typeface="Arial" charset="0"/>
                </a:endParaRPr>
              </a:p>
            </p:txBody>
          </p:sp>
          <p:sp>
            <p:nvSpPr>
              <p:cNvPr id="111" name="Line 28"/>
              <p:cNvSpPr>
                <a:spLocks noChangeShapeType="1"/>
              </p:cNvSpPr>
              <p:nvPr/>
            </p:nvSpPr>
            <p:spPr bwMode="auto">
              <a:xfrm flipV="1">
                <a:off x="4320" y="172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112" name="AutoShape 29"/>
              <p:cNvSpPr>
                <a:spLocks noChangeArrowheads="1"/>
              </p:cNvSpPr>
              <p:nvPr/>
            </p:nvSpPr>
            <p:spPr bwMode="auto">
              <a:xfrm flipV="1">
                <a:off x="3888" y="1584"/>
                <a:ext cx="432" cy="288"/>
              </a:xfrm>
              <a:prstGeom prst="chevron">
                <a:avLst>
                  <a:gd name="adj" fmla="val 40340"/>
                </a:avLst>
              </a:prstGeom>
              <a:gradFill rotWithShape="0">
                <a:gsLst>
                  <a:gs pos="0">
                    <a:srgbClr val="C22700"/>
                  </a:gs>
                  <a:gs pos="50000">
                    <a:srgbClr val="FF3300"/>
                  </a:gs>
                  <a:gs pos="100000">
                    <a:srgbClr val="C22700"/>
                  </a:gs>
                </a:gsLst>
                <a:lin ang="5400000" scaled="1"/>
              </a:gradFill>
              <a:ln w="9525">
                <a:solidFill>
                  <a:schemeClr val="tx1"/>
                </a:solidFill>
                <a:miter lim="800000"/>
                <a:headEnd/>
                <a:tailEnd/>
              </a:ln>
            </p:spPr>
            <p:txBody>
              <a:bodyPr wrap="none" anchor="ctr"/>
              <a:lstStyle/>
              <a:p>
                <a:endParaRPr lang="es-MX" sz="1600"/>
              </a:p>
            </p:txBody>
          </p:sp>
          <p:sp>
            <p:nvSpPr>
              <p:cNvPr id="113" name="Line 30"/>
              <p:cNvSpPr>
                <a:spLocks noChangeShapeType="1"/>
              </p:cNvSpPr>
              <p:nvPr/>
            </p:nvSpPr>
            <p:spPr bwMode="auto">
              <a:xfrm flipV="1">
                <a:off x="4896" y="960"/>
                <a:ext cx="24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grpSp>
        <p:grpSp>
          <p:nvGrpSpPr>
            <p:cNvPr id="11" name="Group 31"/>
            <p:cNvGrpSpPr>
              <a:grpSpLocks/>
            </p:cNvGrpSpPr>
            <p:nvPr/>
          </p:nvGrpSpPr>
          <p:grpSpPr bwMode="auto">
            <a:xfrm rot="-5400000">
              <a:off x="4699" y="187"/>
              <a:ext cx="802" cy="665"/>
              <a:chOff x="3888" y="960"/>
              <a:chExt cx="1392" cy="1104"/>
            </a:xfrm>
          </p:grpSpPr>
          <p:sp>
            <p:nvSpPr>
              <p:cNvPr id="102" name="AutoShape 32"/>
              <p:cNvSpPr>
                <a:spLocks noChangeArrowheads="1"/>
              </p:cNvSpPr>
              <p:nvPr/>
            </p:nvSpPr>
            <p:spPr bwMode="auto">
              <a:xfrm flipV="1">
                <a:off x="4464" y="1440"/>
                <a:ext cx="528" cy="480"/>
              </a:xfrm>
              <a:prstGeom prst="pentagon">
                <a:avLst/>
              </a:prstGeom>
              <a:solidFill>
                <a:srgbClr val="FF3300"/>
              </a:solidFill>
              <a:ln w="9525">
                <a:solidFill>
                  <a:schemeClr val="tx1"/>
                </a:solidFill>
                <a:miter lim="800000"/>
                <a:headEnd/>
                <a:tailEnd/>
              </a:ln>
            </p:spPr>
            <p:txBody>
              <a:bodyPr wrap="none" anchor="ctr"/>
              <a:lstStyle/>
              <a:p>
                <a:endParaRPr lang="es-MX" sz="1600"/>
              </a:p>
            </p:txBody>
          </p:sp>
          <p:sp>
            <p:nvSpPr>
              <p:cNvPr id="103" name="Line 33"/>
              <p:cNvSpPr>
                <a:spLocks noChangeShapeType="1"/>
              </p:cNvSpPr>
              <p:nvPr/>
            </p:nvSpPr>
            <p:spPr bwMode="auto">
              <a:xfrm>
                <a:off x="4992" y="1728"/>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104" name="Oval 34"/>
              <p:cNvSpPr>
                <a:spLocks noChangeArrowheads="1"/>
              </p:cNvSpPr>
              <p:nvPr/>
            </p:nvSpPr>
            <p:spPr bwMode="auto">
              <a:xfrm flipV="1">
                <a:off x="5040" y="1776"/>
                <a:ext cx="240" cy="288"/>
              </a:xfrm>
              <a:prstGeom prst="ellipse">
                <a:avLst/>
              </a:prstGeom>
              <a:solidFill>
                <a:srgbClr val="FFCC00"/>
              </a:solidFill>
              <a:ln w="9525">
                <a:solidFill>
                  <a:srgbClr val="FF9900"/>
                </a:solidFill>
                <a:round/>
                <a:headEnd/>
                <a:tailEnd/>
              </a:ln>
            </p:spPr>
            <p:txBody>
              <a:bodyPr wrap="none" anchor="ctr"/>
              <a:lstStyle/>
              <a:p>
                <a:r>
                  <a:rPr lang="es-ES_tradnl" sz="2000">
                    <a:solidFill>
                      <a:schemeClr val="tx1"/>
                    </a:solidFill>
                    <a:latin typeface="Times New Roman" pitchFamily="18" charset="0"/>
                    <a:cs typeface="Arial" charset="0"/>
                  </a:rPr>
                  <a:t>P</a:t>
                </a:r>
                <a:endParaRPr lang="es-ES" sz="1600">
                  <a:solidFill>
                    <a:schemeClr val="tx1"/>
                  </a:solidFill>
                  <a:latin typeface="Tahoma" charset="0"/>
                  <a:cs typeface="Arial" charset="0"/>
                </a:endParaRPr>
              </a:p>
            </p:txBody>
          </p:sp>
          <p:sp>
            <p:nvSpPr>
              <p:cNvPr id="105" name="Line 35"/>
              <p:cNvSpPr>
                <a:spLocks noChangeShapeType="1"/>
              </p:cNvSpPr>
              <p:nvPr/>
            </p:nvSpPr>
            <p:spPr bwMode="auto">
              <a:xfrm flipV="1">
                <a:off x="4320" y="172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106" name="AutoShape 36"/>
              <p:cNvSpPr>
                <a:spLocks noChangeArrowheads="1"/>
              </p:cNvSpPr>
              <p:nvPr/>
            </p:nvSpPr>
            <p:spPr bwMode="auto">
              <a:xfrm flipV="1">
                <a:off x="3888" y="1584"/>
                <a:ext cx="432" cy="288"/>
              </a:xfrm>
              <a:prstGeom prst="chevron">
                <a:avLst>
                  <a:gd name="adj" fmla="val 40340"/>
                </a:avLst>
              </a:prstGeom>
              <a:gradFill rotWithShape="0">
                <a:gsLst>
                  <a:gs pos="0">
                    <a:srgbClr val="C22700"/>
                  </a:gs>
                  <a:gs pos="50000">
                    <a:srgbClr val="FF3300"/>
                  </a:gs>
                  <a:gs pos="100000">
                    <a:srgbClr val="C22700"/>
                  </a:gs>
                </a:gsLst>
                <a:lin ang="5400000" scaled="1"/>
              </a:gradFill>
              <a:ln w="9525">
                <a:solidFill>
                  <a:schemeClr val="tx1"/>
                </a:solidFill>
                <a:miter lim="800000"/>
                <a:headEnd/>
                <a:tailEnd/>
              </a:ln>
            </p:spPr>
            <p:txBody>
              <a:bodyPr wrap="none" anchor="ctr"/>
              <a:lstStyle/>
              <a:p>
                <a:endParaRPr lang="es-MX" sz="1600"/>
              </a:p>
            </p:txBody>
          </p:sp>
          <p:sp>
            <p:nvSpPr>
              <p:cNvPr id="107" name="Line 37"/>
              <p:cNvSpPr>
                <a:spLocks noChangeShapeType="1"/>
              </p:cNvSpPr>
              <p:nvPr/>
            </p:nvSpPr>
            <p:spPr bwMode="auto">
              <a:xfrm flipV="1">
                <a:off x="4896" y="960"/>
                <a:ext cx="24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grpSp>
        <p:grpSp>
          <p:nvGrpSpPr>
            <p:cNvPr id="12" name="Group 38"/>
            <p:cNvGrpSpPr>
              <a:grpSpLocks/>
            </p:cNvGrpSpPr>
            <p:nvPr/>
          </p:nvGrpSpPr>
          <p:grpSpPr bwMode="auto">
            <a:xfrm>
              <a:off x="210" y="119"/>
              <a:ext cx="2621" cy="1589"/>
              <a:chOff x="210" y="119"/>
              <a:chExt cx="2621" cy="1589"/>
            </a:xfrm>
          </p:grpSpPr>
          <p:sp>
            <p:nvSpPr>
              <p:cNvPr id="13" name="Line 39"/>
              <p:cNvSpPr>
                <a:spLocks noChangeShapeType="1"/>
              </p:cNvSpPr>
              <p:nvPr/>
            </p:nvSpPr>
            <p:spPr bwMode="auto">
              <a:xfrm rot="-5400000">
                <a:off x="679" y="233"/>
                <a:ext cx="55" cy="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14" name="Oval 40"/>
              <p:cNvSpPr>
                <a:spLocks noChangeArrowheads="1"/>
              </p:cNvSpPr>
              <p:nvPr/>
            </p:nvSpPr>
            <p:spPr bwMode="auto">
              <a:xfrm rot="16200000" flipV="1">
                <a:off x="725" y="101"/>
                <a:ext cx="138" cy="174"/>
              </a:xfrm>
              <a:prstGeom prst="ellipse">
                <a:avLst/>
              </a:prstGeom>
              <a:solidFill>
                <a:srgbClr val="FFCC00"/>
              </a:solidFill>
              <a:ln w="9525">
                <a:solidFill>
                  <a:srgbClr val="FF9900"/>
                </a:solidFill>
                <a:round/>
                <a:headEnd/>
                <a:tailEnd/>
              </a:ln>
            </p:spPr>
            <p:txBody>
              <a:bodyPr wrap="none" anchor="ctr"/>
              <a:lstStyle/>
              <a:p>
                <a:r>
                  <a:rPr lang="es-ES_tradnl" sz="2000">
                    <a:solidFill>
                      <a:schemeClr val="tx1"/>
                    </a:solidFill>
                    <a:latin typeface="Times New Roman" pitchFamily="18" charset="0"/>
                    <a:cs typeface="Arial" charset="0"/>
                  </a:rPr>
                  <a:t>P</a:t>
                </a:r>
                <a:endParaRPr lang="es-ES" sz="1600">
                  <a:solidFill>
                    <a:schemeClr val="tx1"/>
                  </a:solidFill>
                  <a:latin typeface="Tahoma" charset="0"/>
                  <a:cs typeface="Arial" charset="0"/>
                </a:endParaRPr>
              </a:p>
            </p:txBody>
          </p:sp>
          <p:sp>
            <p:nvSpPr>
              <p:cNvPr id="15" name="Line 41"/>
              <p:cNvSpPr>
                <a:spLocks noChangeShapeType="1"/>
              </p:cNvSpPr>
              <p:nvPr/>
            </p:nvSpPr>
            <p:spPr bwMode="auto">
              <a:xfrm rot="16200000" flipV="1">
                <a:off x="638" y="646"/>
                <a:ext cx="82"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grpSp>
            <p:nvGrpSpPr>
              <p:cNvPr id="16" name="Group 42"/>
              <p:cNvGrpSpPr>
                <a:grpSpLocks/>
              </p:cNvGrpSpPr>
              <p:nvPr/>
            </p:nvGrpSpPr>
            <p:grpSpPr bwMode="auto">
              <a:xfrm>
                <a:off x="389" y="119"/>
                <a:ext cx="492" cy="802"/>
                <a:chOff x="295" y="572"/>
                <a:chExt cx="520" cy="998"/>
              </a:xfrm>
            </p:grpSpPr>
            <p:sp>
              <p:nvSpPr>
                <p:cNvPr id="96" name="AutoShape 43"/>
                <p:cNvSpPr>
                  <a:spLocks noChangeArrowheads="1"/>
                </p:cNvSpPr>
                <p:nvPr/>
              </p:nvSpPr>
              <p:spPr bwMode="auto">
                <a:xfrm rot="16200000" flipV="1">
                  <a:off x="381" y="814"/>
                  <a:ext cx="379" cy="305"/>
                </a:xfrm>
                <a:prstGeom prst="pentagon">
                  <a:avLst/>
                </a:prstGeom>
                <a:solidFill>
                  <a:srgbClr val="FF3300"/>
                </a:solidFill>
                <a:ln w="9525">
                  <a:solidFill>
                    <a:schemeClr val="tx1"/>
                  </a:solidFill>
                  <a:miter lim="800000"/>
                  <a:headEnd/>
                  <a:tailEnd/>
                </a:ln>
              </p:spPr>
              <p:txBody>
                <a:bodyPr wrap="none" anchor="ctr"/>
                <a:lstStyle/>
                <a:p>
                  <a:endParaRPr lang="es-MX" sz="1600"/>
                </a:p>
              </p:txBody>
            </p:sp>
            <p:sp>
              <p:nvSpPr>
                <p:cNvPr id="97" name="Line 44"/>
                <p:cNvSpPr>
                  <a:spLocks noChangeShapeType="1"/>
                </p:cNvSpPr>
                <p:nvPr/>
              </p:nvSpPr>
              <p:spPr bwMode="auto">
                <a:xfrm rot="-5400000">
                  <a:off x="598" y="713"/>
                  <a:ext cx="68" cy="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98" name="Oval 45"/>
                <p:cNvSpPr>
                  <a:spLocks noChangeArrowheads="1"/>
                </p:cNvSpPr>
                <p:nvPr/>
              </p:nvSpPr>
              <p:spPr bwMode="auto">
                <a:xfrm rot="16200000" flipV="1">
                  <a:off x="638" y="566"/>
                  <a:ext cx="172" cy="183"/>
                </a:xfrm>
                <a:prstGeom prst="ellipse">
                  <a:avLst/>
                </a:prstGeom>
                <a:solidFill>
                  <a:srgbClr val="FFCC00"/>
                </a:solidFill>
                <a:ln w="9525">
                  <a:solidFill>
                    <a:srgbClr val="FF9900"/>
                  </a:solidFill>
                  <a:round/>
                  <a:headEnd/>
                  <a:tailEnd/>
                </a:ln>
              </p:spPr>
              <p:txBody>
                <a:bodyPr wrap="none" anchor="ctr"/>
                <a:lstStyle/>
                <a:p>
                  <a:r>
                    <a:rPr lang="es-ES_tradnl" sz="2000">
                      <a:solidFill>
                        <a:schemeClr val="tx1"/>
                      </a:solidFill>
                      <a:latin typeface="Times New Roman" pitchFamily="18" charset="0"/>
                      <a:cs typeface="Arial" charset="0"/>
                    </a:rPr>
                    <a:t>P</a:t>
                  </a:r>
                  <a:endParaRPr lang="es-ES" sz="2000">
                    <a:solidFill>
                      <a:schemeClr val="tx1"/>
                    </a:solidFill>
                    <a:latin typeface="Times New Roman" pitchFamily="18" charset="0"/>
                    <a:cs typeface="Arial" charset="0"/>
                  </a:endParaRPr>
                </a:p>
              </p:txBody>
            </p:sp>
            <p:sp>
              <p:nvSpPr>
                <p:cNvPr id="99" name="Line 46"/>
                <p:cNvSpPr>
                  <a:spLocks noChangeShapeType="1"/>
                </p:cNvSpPr>
                <p:nvPr/>
              </p:nvSpPr>
              <p:spPr bwMode="auto">
                <a:xfrm rot="16200000" flipV="1">
                  <a:off x="549" y="1208"/>
                  <a:ext cx="10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100" name="AutoShape 47"/>
                <p:cNvSpPr>
                  <a:spLocks noChangeArrowheads="1"/>
                </p:cNvSpPr>
                <p:nvPr/>
              </p:nvSpPr>
              <p:spPr bwMode="auto">
                <a:xfrm rot="16200000" flipV="1">
                  <a:off x="447" y="1323"/>
                  <a:ext cx="310" cy="184"/>
                </a:xfrm>
                <a:prstGeom prst="chevron">
                  <a:avLst>
                    <a:gd name="adj" fmla="val 45310"/>
                  </a:avLst>
                </a:prstGeom>
                <a:gradFill rotWithShape="0">
                  <a:gsLst>
                    <a:gs pos="0">
                      <a:srgbClr val="C22700"/>
                    </a:gs>
                    <a:gs pos="50000">
                      <a:srgbClr val="FF3300"/>
                    </a:gs>
                    <a:gs pos="100000">
                      <a:srgbClr val="C22700"/>
                    </a:gs>
                  </a:gsLst>
                  <a:lin ang="5400000" scaled="1"/>
                </a:gradFill>
                <a:ln w="9525">
                  <a:solidFill>
                    <a:schemeClr val="tx1"/>
                  </a:solidFill>
                  <a:miter lim="800000"/>
                  <a:headEnd/>
                  <a:tailEnd/>
                </a:ln>
              </p:spPr>
              <p:txBody>
                <a:bodyPr wrap="none" anchor="ctr"/>
                <a:lstStyle/>
                <a:p>
                  <a:endParaRPr lang="es-MX" sz="1600"/>
                </a:p>
              </p:txBody>
            </p:sp>
            <p:sp>
              <p:nvSpPr>
                <p:cNvPr id="101" name="Line 48"/>
                <p:cNvSpPr>
                  <a:spLocks noChangeShapeType="1"/>
                </p:cNvSpPr>
                <p:nvPr/>
              </p:nvSpPr>
              <p:spPr bwMode="auto">
                <a:xfrm rot="16200000" flipV="1">
                  <a:off x="333" y="761"/>
                  <a:ext cx="48" cy="1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grpSp>
          <p:grpSp>
            <p:nvGrpSpPr>
              <p:cNvPr id="17" name="Group 49"/>
              <p:cNvGrpSpPr>
                <a:grpSpLocks/>
              </p:cNvGrpSpPr>
              <p:nvPr/>
            </p:nvGrpSpPr>
            <p:grpSpPr bwMode="auto">
              <a:xfrm rot="-5400000">
                <a:off x="421" y="1010"/>
                <a:ext cx="794" cy="601"/>
                <a:chOff x="2208" y="1440"/>
                <a:chExt cx="1488" cy="1056"/>
              </a:xfrm>
            </p:grpSpPr>
            <p:grpSp>
              <p:nvGrpSpPr>
                <p:cNvPr id="83" name="Group 50"/>
                <p:cNvGrpSpPr>
                  <a:grpSpLocks/>
                </p:cNvGrpSpPr>
                <p:nvPr/>
              </p:nvGrpSpPr>
              <p:grpSpPr bwMode="auto">
                <a:xfrm>
                  <a:off x="2208" y="1440"/>
                  <a:ext cx="1488" cy="624"/>
                  <a:chOff x="2208" y="1440"/>
                  <a:chExt cx="1488" cy="624"/>
                </a:xfrm>
              </p:grpSpPr>
              <p:sp>
                <p:nvSpPr>
                  <p:cNvPr id="91" name="AutoShape 51"/>
                  <p:cNvSpPr>
                    <a:spLocks noChangeArrowheads="1"/>
                  </p:cNvSpPr>
                  <p:nvPr/>
                </p:nvSpPr>
                <p:spPr bwMode="auto">
                  <a:xfrm>
                    <a:off x="2496" y="1584"/>
                    <a:ext cx="528" cy="480"/>
                  </a:xfrm>
                  <a:prstGeom prst="pentagon">
                    <a:avLst/>
                  </a:prstGeom>
                  <a:solidFill>
                    <a:srgbClr val="FF3300"/>
                  </a:solidFill>
                  <a:ln w="9525">
                    <a:solidFill>
                      <a:schemeClr val="tx1"/>
                    </a:solidFill>
                    <a:miter lim="800000"/>
                    <a:headEnd/>
                    <a:tailEnd/>
                  </a:ln>
                </p:spPr>
                <p:txBody>
                  <a:bodyPr wrap="none" anchor="ctr"/>
                  <a:lstStyle/>
                  <a:p>
                    <a:endParaRPr lang="es-MX" sz="1600"/>
                  </a:p>
                </p:txBody>
              </p:sp>
              <p:sp>
                <p:nvSpPr>
                  <p:cNvPr id="92" name="Line 52"/>
                  <p:cNvSpPr>
                    <a:spLocks noChangeShapeType="1"/>
                  </p:cNvSpPr>
                  <p:nvPr/>
                </p:nvSpPr>
                <p:spPr bwMode="auto">
                  <a:xfrm flipH="1" flipV="1">
                    <a:off x="2400" y="1680"/>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93" name="Oval 53"/>
                  <p:cNvSpPr>
                    <a:spLocks noChangeArrowheads="1"/>
                  </p:cNvSpPr>
                  <p:nvPr/>
                </p:nvSpPr>
                <p:spPr bwMode="auto">
                  <a:xfrm>
                    <a:off x="2208" y="1440"/>
                    <a:ext cx="240" cy="288"/>
                  </a:xfrm>
                  <a:prstGeom prst="ellipse">
                    <a:avLst/>
                  </a:prstGeom>
                  <a:solidFill>
                    <a:srgbClr val="FFCC00"/>
                  </a:solidFill>
                  <a:ln w="9525">
                    <a:solidFill>
                      <a:srgbClr val="FF9900"/>
                    </a:solidFill>
                    <a:round/>
                    <a:headEnd/>
                    <a:tailEnd/>
                  </a:ln>
                </p:spPr>
                <p:txBody>
                  <a:bodyPr wrap="none" anchor="ctr"/>
                  <a:lstStyle/>
                  <a:p>
                    <a:r>
                      <a:rPr lang="es-ES_tradnl" sz="2000">
                        <a:solidFill>
                          <a:schemeClr val="tx1"/>
                        </a:solidFill>
                        <a:latin typeface="Times New Roman" pitchFamily="18" charset="0"/>
                        <a:cs typeface="Arial" charset="0"/>
                      </a:rPr>
                      <a:t>P</a:t>
                    </a:r>
                    <a:endParaRPr lang="es-ES" sz="2000">
                      <a:solidFill>
                        <a:schemeClr val="tx1"/>
                      </a:solidFill>
                      <a:latin typeface="Times New Roman" pitchFamily="18" charset="0"/>
                      <a:cs typeface="Arial" charset="0"/>
                    </a:endParaRPr>
                  </a:p>
                </p:txBody>
              </p:sp>
              <p:sp>
                <p:nvSpPr>
                  <p:cNvPr id="94" name="Line 54"/>
                  <p:cNvSpPr>
                    <a:spLocks noChangeShapeType="1"/>
                  </p:cNvSpPr>
                  <p:nvPr/>
                </p:nvSpPr>
                <p:spPr bwMode="auto">
                  <a:xfrm>
                    <a:off x="3024" y="177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95" name="AutoShape 55"/>
                  <p:cNvSpPr>
                    <a:spLocks noChangeArrowheads="1"/>
                  </p:cNvSpPr>
                  <p:nvPr/>
                </p:nvSpPr>
                <p:spPr bwMode="auto">
                  <a:xfrm>
                    <a:off x="3168" y="1584"/>
                    <a:ext cx="528" cy="288"/>
                  </a:xfrm>
                  <a:prstGeom prst="homePlate">
                    <a:avLst>
                      <a:gd name="adj" fmla="val 39782"/>
                    </a:avLst>
                  </a:prstGeom>
                  <a:gradFill rotWithShape="0">
                    <a:gsLst>
                      <a:gs pos="0">
                        <a:srgbClr val="84B000"/>
                      </a:gs>
                      <a:gs pos="50000">
                        <a:srgbClr val="99CC00"/>
                      </a:gs>
                      <a:gs pos="100000">
                        <a:srgbClr val="84B000"/>
                      </a:gs>
                    </a:gsLst>
                    <a:lin ang="5400000" scaled="1"/>
                  </a:gradFill>
                  <a:ln w="9525">
                    <a:solidFill>
                      <a:schemeClr val="tx1"/>
                    </a:solidFill>
                    <a:miter lim="800000"/>
                    <a:headEnd/>
                    <a:tailEnd/>
                  </a:ln>
                </p:spPr>
                <p:txBody>
                  <a:bodyPr wrap="none" anchor="ctr"/>
                  <a:lstStyle/>
                  <a:p>
                    <a:endParaRPr lang="es-MX" sz="1600"/>
                  </a:p>
                </p:txBody>
              </p:sp>
            </p:grpSp>
            <p:sp>
              <p:nvSpPr>
                <p:cNvPr id="84" name="Line 56"/>
                <p:cNvSpPr>
                  <a:spLocks noChangeShapeType="1"/>
                </p:cNvSpPr>
                <p:nvPr/>
              </p:nvSpPr>
              <p:spPr bwMode="auto">
                <a:xfrm flipH="1">
                  <a:off x="2448" y="2064"/>
                  <a:ext cx="144"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grpSp>
              <p:nvGrpSpPr>
                <p:cNvPr id="85" name="Group 57"/>
                <p:cNvGrpSpPr>
                  <a:grpSpLocks/>
                </p:cNvGrpSpPr>
                <p:nvPr/>
              </p:nvGrpSpPr>
              <p:grpSpPr bwMode="auto">
                <a:xfrm>
                  <a:off x="2208" y="1440"/>
                  <a:ext cx="1488" cy="624"/>
                  <a:chOff x="2208" y="1440"/>
                  <a:chExt cx="1488" cy="624"/>
                </a:xfrm>
              </p:grpSpPr>
              <p:sp>
                <p:nvSpPr>
                  <p:cNvPr id="86" name="AutoShape 58"/>
                  <p:cNvSpPr>
                    <a:spLocks noChangeArrowheads="1"/>
                  </p:cNvSpPr>
                  <p:nvPr/>
                </p:nvSpPr>
                <p:spPr bwMode="auto">
                  <a:xfrm>
                    <a:off x="2496" y="1584"/>
                    <a:ext cx="528" cy="480"/>
                  </a:xfrm>
                  <a:prstGeom prst="pentagon">
                    <a:avLst/>
                  </a:prstGeom>
                  <a:solidFill>
                    <a:srgbClr val="FF3300"/>
                  </a:solidFill>
                  <a:ln w="9525">
                    <a:solidFill>
                      <a:schemeClr val="tx1"/>
                    </a:solidFill>
                    <a:miter lim="800000"/>
                    <a:headEnd/>
                    <a:tailEnd/>
                  </a:ln>
                </p:spPr>
                <p:txBody>
                  <a:bodyPr wrap="none" anchor="ctr"/>
                  <a:lstStyle/>
                  <a:p>
                    <a:endParaRPr lang="es-MX" sz="1600"/>
                  </a:p>
                </p:txBody>
              </p:sp>
              <p:sp>
                <p:nvSpPr>
                  <p:cNvPr id="87" name="Line 59"/>
                  <p:cNvSpPr>
                    <a:spLocks noChangeShapeType="1"/>
                  </p:cNvSpPr>
                  <p:nvPr/>
                </p:nvSpPr>
                <p:spPr bwMode="auto">
                  <a:xfrm flipH="1" flipV="1">
                    <a:off x="2400" y="1680"/>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88" name="Oval 60"/>
                  <p:cNvSpPr>
                    <a:spLocks noChangeArrowheads="1"/>
                  </p:cNvSpPr>
                  <p:nvPr/>
                </p:nvSpPr>
                <p:spPr bwMode="auto">
                  <a:xfrm>
                    <a:off x="2208" y="1440"/>
                    <a:ext cx="240" cy="288"/>
                  </a:xfrm>
                  <a:prstGeom prst="ellipse">
                    <a:avLst/>
                  </a:prstGeom>
                  <a:solidFill>
                    <a:srgbClr val="FFCC00"/>
                  </a:solidFill>
                  <a:ln w="9525">
                    <a:solidFill>
                      <a:srgbClr val="FF9900"/>
                    </a:solidFill>
                    <a:round/>
                    <a:headEnd/>
                    <a:tailEnd/>
                  </a:ln>
                </p:spPr>
                <p:txBody>
                  <a:bodyPr wrap="none" anchor="ctr"/>
                  <a:lstStyle/>
                  <a:p>
                    <a:r>
                      <a:rPr lang="es-ES_tradnl" sz="2000">
                        <a:solidFill>
                          <a:schemeClr val="tx1"/>
                        </a:solidFill>
                        <a:latin typeface="Times New Roman" pitchFamily="18" charset="0"/>
                        <a:cs typeface="Arial" charset="0"/>
                      </a:rPr>
                      <a:t>P</a:t>
                    </a:r>
                    <a:endParaRPr lang="es-ES" sz="2000">
                      <a:solidFill>
                        <a:schemeClr val="tx1"/>
                      </a:solidFill>
                      <a:latin typeface="Times New Roman" pitchFamily="18" charset="0"/>
                      <a:cs typeface="Arial" charset="0"/>
                    </a:endParaRPr>
                  </a:p>
                </p:txBody>
              </p:sp>
              <p:sp>
                <p:nvSpPr>
                  <p:cNvPr id="89" name="Line 61"/>
                  <p:cNvSpPr>
                    <a:spLocks noChangeShapeType="1"/>
                  </p:cNvSpPr>
                  <p:nvPr/>
                </p:nvSpPr>
                <p:spPr bwMode="auto">
                  <a:xfrm>
                    <a:off x="3024" y="177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90" name="AutoShape 62"/>
                  <p:cNvSpPr>
                    <a:spLocks noChangeArrowheads="1"/>
                  </p:cNvSpPr>
                  <p:nvPr/>
                </p:nvSpPr>
                <p:spPr bwMode="auto">
                  <a:xfrm>
                    <a:off x="3168" y="1584"/>
                    <a:ext cx="528" cy="288"/>
                  </a:xfrm>
                  <a:prstGeom prst="homePlate">
                    <a:avLst>
                      <a:gd name="adj" fmla="val 39782"/>
                    </a:avLst>
                  </a:prstGeom>
                  <a:gradFill rotWithShape="0">
                    <a:gsLst>
                      <a:gs pos="0">
                        <a:srgbClr val="84B000"/>
                      </a:gs>
                      <a:gs pos="50000">
                        <a:srgbClr val="99CC00"/>
                      </a:gs>
                      <a:gs pos="100000">
                        <a:srgbClr val="84B000"/>
                      </a:gs>
                    </a:gsLst>
                    <a:lin ang="5400000" scaled="1"/>
                  </a:gradFill>
                  <a:ln w="9525">
                    <a:solidFill>
                      <a:schemeClr val="tx1"/>
                    </a:solidFill>
                    <a:miter lim="800000"/>
                    <a:headEnd/>
                    <a:tailEnd/>
                  </a:ln>
                </p:spPr>
                <p:txBody>
                  <a:bodyPr wrap="none" anchor="ctr"/>
                  <a:lstStyle/>
                  <a:p>
                    <a:endParaRPr lang="es-MX" sz="1600"/>
                  </a:p>
                </p:txBody>
              </p:sp>
            </p:grpSp>
          </p:grpSp>
          <p:grpSp>
            <p:nvGrpSpPr>
              <p:cNvPr id="18" name="Group 63"/>
              <p:cNvGrpSpPr>
                <a:grpSpLocks/>
              </p:cNvGrpSpPr>
              <p:nvPr/>
            </p:nvGrpSpPr>
            <p:grpSpPr bwMode="auto">
              <a:xfrm rot="-5400000">
                <a:off x="707" y="187"/>
                <a:ext cx="802" cy="665"/>
                <a:chOff x="3888" y="960"/>
                <a:chExt cx="1392" cy="1104"/>
              </a:xfrm>
            </p:grpSpPr>
            <p:sp>
              <p:nvSpPr>
                <p:cNvPr id="77" name="AutoShape 64"/>
                <p:cNvSpPr>
                  <a:spLocks noChangeArrowheads="1"/>
                </p:cNvSpPr>
                <p:nvPr/>
              </p:nvSpPr>
              <p:spPr bwMode="auto">
                <a:xfrm flipV="1">
                  <a:off x="4464" y="1440"/>
                  <a:ext cx="528" cy="480"/>
                </a:xfrm>
                <a:prstGeom prst="pentagon">
                  <a:avLst/>
                </a:prstGeom>
                <a:solidFill>
                  <a:srgbClr val="FF3300"/>
                </a:solidFill>
                <a:ln w="9525">
                  <a:solidFill>
                    <a:schemeClr val="tx1"/>
                  </a:solidFill>
                  <a:miter lim="800000"/>
                  <a:headEnd/>
                  <a:tailEnd/>
                </a:ln>
              </p:spPr>
              <p:txBody>
                <a:bodyPr wrap="none" anchor="ctr"/>
                <a:lstStyle/>
                <a:p>
                  <a:endParaRPr lang="es-MX" sz="1600"/>
                </a:p>
              </p:txBody>
            </p:sp>
            <p:sp>
              <p:nvSpPr>
                <p:cNvPr id="78" name="Line 65"/>
                <p:cNvSpPr>
                  <a:spLocks noChangeShapeType="1"/>
                </p:cNvSpPr>
                <p:nvPr/>
              </p:nvSpPr>
              <p:spPr bwMode="auto">
                <a:xfrm>
                  <a:off x="4992" y="1728"/>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79" name="Oval 66"/>
                <p:cNvSpPr>
                  <a:spLocks noChangeArrowheads="1"/>
                </p:cNvSpPr>
                <p:nvPr/>
              </p:nvSpPr>
              <p:spPr bwMode="auto">
                <a:xfrm flipV="1">
                  <a:off x="5040" y="1776"/>
                  <a:ext cx="240" cy="288"/>
                </a:xfrm>
                <a:prstGeom prst="ellipse">
                  <a:avLst/>
                </a:prstGeom>
                <a:solidFill>
                  <a:srgbClr val="FFCC00"/>
                </a:solidFill>
                <a:ln w="9525">
                  <a:solidFill>
                    <a:srgbClr val="FF9900"/>
                  </a:solidFill>
                  <a:round/>
                  <a:headEnd/>
                  <a:tailEnd/>
                </a:ln>
              </p:spPr>
              <p:txBody>
                <a:bodyPr wrap="none" anchor="ctr"/>
                <a:lstStyle/>
                <a:p>
                  <a:r>
                    <a:rPr lang="es-ES_tradnl" sz="2000">
                      <a:solidFill>
                        <a:schemeClr val="tx1"/>
                      </a:solidFill>
                      <a:latin typeface="Times New Roman" pitchFamily="18" charset="0"/>
                      <a:cs typeface="Arial" charset="0"/>
                    </a:rPr>
                    <a:t>P</a:t>
                  </a:r>
                  <a:endParaRPr lang="es-ES" sz="2000">
                    <a:solidFill>
                      <a:schemeClr val="tx1"/>
                    </a:solidFill>
                    <a:latin typeface="Times New Roman" pitchFamily="18" charset="0"/>
                    <a:cs typeface="Arial" charset="0"/>
                  </a:endParaRPr>
                </a:p>
              </p:txBody>
            </p:sp>
            <p:sp>
              <p:nvSpPr>
                <p:cNvPr id="80" name="Line 67"/>
                <p:cNvSpPr>
                  <a:spLocks noChangeShapeType="1"/>
                </p:cNvSpPr>
                <p:nvPr/>
              </p:nvSpPr>
              <p:spPr bwMode="auto">
                <a:xfrm flipV="1">
                  <a:off x="4320" y="172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81" name="AutoShape 68"/>
                <p:cNvSpPr>
                  <a:spLocks noChangeArrowheads="1"/>
                </p:cNvSpPr>
                <p:nvPr/>
              </p:nvSpPr>
              <p:spPr bwMode="auto">
                <a:xfrm flipV="1">
                  <a:off x="3888" y="1584"/>
                  <a:ext cx="432" cy="288"/>
                </a:xfrm>
                <a:prstGeom prst="chevron">
                  <a:avLst>
                    <a:gd name="adj" fmla="val 40340"/>
                  </a:avLst>
                </a:prstGeom>
                <a:gradFill rotWithShape="0">
                  <a:gsLst>
                    <a:gs pos="0">
                      <a:srgbClr val="C22700"/>
                    </a:gs>
                    <a:gs pos="50000">
                      <a:srgbClr val="FF3300"/>
                    </a:gs>
                    <a:gs pos="100000">
                      <a:srgbClr val="C22700"/>
                    </a:gs>
                  </a:gsLst>
                  <a:lin ang="5400000" scaled="1"/>
                </a:gradFill>
                <a:ln w="9525">
                  <a:solidFill>
                    <a:schemeClr val="tx1"/>
                  </a:solidFill>
                  <a:miter lim="800000"/>
                  <a:headEnd/>
                  <a:tailEnd/>
                </a:ln>
              </p:spPr>
              <p:txBody>
                <a:bodyPr wrap="none" anchor="ctr"/>
                <a:lstStyle/>
                <a:p>
                  <a:endParaRPr lang="es-MX" sz="1600"/>
                </a:p>
              </p:txBody>
            </p:sp>
            <p:sp>
              <p:nvSpPr>
                <p:cNvPr id="82" name="Line 69"/>
                <p:cNvSpPr>
                  <a:spLocks noChangeShapeType="1"/>
                </p:cNvSpPr>
                <p:nvPr/>
              </p:nvSpPr>
              <p:spPr bwMode="auto">
                <a:xfrm flipV="1">
                  <a:off x="4896" y="960"/>
                  <a:ext cx="24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grpSp>
          <p:sp>
            <p:nvSpPr>
              <p:cNvPr id="19" name="Text Box 70"/>
              <p:cNvSpPr txBox="1">
                <a:spLocks noChangeArrowheads="1"/>
              </p:cNvSpPr>
              <p:nvPr/>
            </p:nvSpPr>
            <p:spPr bwMode="auto">
              <a:xfrm rot="5400000">
                <a:off x="160" y="285"/>
                <a:ext cx="318"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660033"/>
                    </a:solidFill>
                    <a:latin typeface="Comic Sans MS" pitchFamily="66" charset="0"/>
                  </a:defRPr>
                </a:lvl1pPr>
                <a:lvl2pPr marL="742950" indent="-285750" eaLnBrk="0" hangingPunct="0">
                  <a:defRPr sz="2000">
                    <a:solidFill>
                      <a:srgbClr val="660033"/>
                    </a:solidFill>
                    <a:latin typeface="Comic Sans MS" pitchFamily="66" charset="0"/>
                  </a:defRPr>
                </a:lvl2pPr>
                <a:lvl3pPr marL="1143000" indent="-228600" eaLnBrk="0" hangingPunct="0">
                  <a:defRPr sz="2000">
                    <a:solidFill>
                      <a:srgbClr val="660033"/>
                    </a:solidFill>
                    <a:latin typeface="Comic Sans MS" pitchFamily="66" charset="0"/>
                  </a:defRPr>
                </a:lvl3pPr>
                <a:lvl4pPr marL="1600200" indent="-228600" eaLnBrk="0" hangingPunct="0">
                  <a:defRPr sz="2000">
                    <a:solidFill>
                      <a:srgbClr val="660033"/>
                    </a:solidFill>
                    <a:latin typeface="Comic Sans MS" pitchFamily="66" charset="0"/>
                  </a:defRPr>
                </a:lvl4pPr>
                <a:lvl5pPr marL="2057400" indent="-228600" eaLnBrk="0" hangingPunct="0">
                  <a:defRPr sz="2000">
                    <a:solidFill>
                      <a:srgbClr val="660033"/>
                    </a:solidFill>
                    <a:latin typeface="Comic Sans MS" pitchFamily="66" charset="0"/>
                  </a:defRPr>
                </a:lvl5pPr>
                <a:lvl6pPr marL="2514600" indent="-228600" algn="ctr" eaLnBrk="0" fontAlgn="base" hangingPunct="0">
                  <a:spcBef>
                    <a:spcPct val="0"/>
                  </a:spcBef>
                  <a:spcAft>
                    <a:spcPct val="0"/>
                  </a:spcAft>
                  <a:defRPr sz="2000">
                    <a:solidFill>
                      <a:srgbClr val="660033"/>
                    </a:solidFill>
                    <a:latin typeface="Comic Sans MS" pitchFamily="66" charset="0"/>
                  </a:defRPr>
                </a:lvl6pPr>
                <a:lvl7pPr marL="2971800" indent="-228600" algn="ctr" eaLnBrk="0" fontAlgn="base" hangingPunct="0">
                  <a:spcBef>
                    <a:spcPct val="0"/>
                  </a:spcBef>
                  <a:spcAft>
                    <a:spcPct val="0"/>
                  </a:spcAft>
                  <a:defRPr sz="2000">
                    <a:solidFill>
                      <a:srgbClr val="660033"/>
                    </a:solidFill>
                    <a:latin typeface="Comic Sans MS" pitchFamily="66" charset="0"/>
                  </a:defRPr>
                </a:lvl7pPr>
                <a:lvl8pPr marL="3429000" indent="-228600" algn="ctr" eaLnBrk="0" fontAlgn="base" hangingPunct="0">
                  <a:spcBef>
                    <a:spcPct val="0"/>
                  </a:spcBef>
                  <a:spcAft>
                    <a:spcPct val="0"/>
                  </a:spcAft>
                  <a:defRPr sz="2000">
                    <a:solidFill>
                      <a:srgbClr val="660033"/>
                    </a:solidFill>
                    <a:latin typeface="Comic Sans MS" pitchFamily="66" charset="0"/>
                  </a:defRPr>
                </a:lvl8pPr>
                <a:lvl9pPr marL="3886200" indent="-228600" algn="ctr" eaLnBrk="0" fontAlgn="base" hangingPunct="0">
                  <a:spcBef>
                    <a:spcPct val="0"/>
                  </a:spcBef>
                  <a:spcAft>
                    <a:spcPct val="0"/>
                  </a:spcAft>
                  <a:defRPr sz="2000">
                    <a:solidFill>
                      <a:srgbClr val="660033"/>
                    </a:solidFill>
                    <a:latin typeface="Comic Sans MS" pitchFamily="66" charset="0"/>
                  </a:defRPr>
                </a:lvl9pPr>
              </a:lstStyle>
              <a:p>
                <a:pPr algn="l" eaLnBrk="1" hangingPunct="1"/>
                <a:r>
                  <a:rPr lang="es-ES" sz="1600">
                    <a:solidFill>
                      <a:schemeClr val="tx1"/>
                    </a:solidFill>
                    <a:latin typeface="Tahoma" charset="0"/>
                    <a:cs typeface="Arial" charset="0"/>
                  </a:rPr>
                  <a:t>OH</a:t>
                </a:r>
              </a:p>
            </p:txBody>
          </p:sp>
          <p:grpSp>
            <p:nvGrpSpPr>
              <p:cNvPr id="20" name="Group 71"/>
              <p:cNvGrpSpPr>
                <a:grpSpLocks/>
              </p:cNvGrpSpPr>
              <p:nvPr/>
            </p:nvGrpSpPr>
            <p:grpSpPr bwMode="auto">
              <a:xfrm rot="-5400000">
                <a:off x="979" y="1010"/>
                <a:ext cx="794" cy="601"/>
                <a:chOff x="2208" y="1440"/>
                <a:chExt cx="1488" cy="1056"/>
              </a:xfrm>
            </p:grpSpPr>
            <p:grpSp>
              <p:nvGrpSpPr>
                <p:cNvPr id="64" name="Group 72"/>
                <p:cNvGrpSpPr>
                  <a:grpSpLocks/>
                </p:cNvGrpSpPr>
                <p:nvPr/>
              </p:nvGrpSpPr>
              <p:grpSpPr bwMode="auto">
                <a:xfrm>
                  <a:off x="2208" y="1440"/>
                  <a:ext cx="1488" cy="624"/>
                  <a:chOff x="2208" y="1440"/>
                  <a:chExt cx="1488" cy="624"/>
                </a:xfrm>
              </p:grpSpPr>
              <p:sp>
                <p:nvSpPr>
                  <p:cNvPr id="72" name="AutoShape 73"/>
                  <p:cNvSpPr>
                    <a:spLocks noChangeArrowheads="1"/>
                  </p:cNvSpPr>
                  <p:nvPr/>
                </p:nvSpPr>
                <p:spPr bwMode="auto">
                  <a:xfrm>
                    <a:off x="2496" y="1584"/>
                    <a:ext cx="528" cy="480"/>
                  </a:xfrm>
                  <a:prstGeom prst="pentagon">
                    <a:avLst/>
                  </a:prstGeom>
                  <a:solidFill>
                    <a:srgbClr val="FF3300"/>
                  </a:solidFill>
                  <a:ln w="9525">
                    <a:solidFill>
                      <a:schemeClr val="tx1"/>
                    </a:solidFill>
                    <a:miter lim="800000"/>
                    <a:headEnd/>
                    <a:tailEnd/>
                  </a:ln>
                </p:spPr>
                <p:txBody>
                  <a:bodyPr wrap="none" anchor="ctr"/>
                  <a:lstStyle/>
                  <a:p>
                    <a:endParaRPr lang="es-MX" sz="1600"/>
                  </a:p>
                </p:txBody>
              </p:sp>
              <p:sp>
                <p:nvSpPr>
                  <p:cNvPr id="73" name="Line 74"/>
                  <p:cNvSpPr>
                    <a:spLocks noChangeShapeType="1"/>
                  </p:cNvSpPr>
                  <p:nvPr/>
                </p:nvSpPr>
                <p:spPr bwMode="auto">
                  <a:xfrm flipH="1" flipV="1">
                    <a:off x="2400" y="1680"/>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74" name="Oval 75"/>
                  <p:cNvSpPr>
                    <a:spLocks noChangeArrowheads="1"/>
                  </p:cNvSpPr>
                  <p:nvPr/>
                </p:nvSpPr>
                <p:spPr bwMode="auto">
                  <a:xfrm>
                    <a:off x="2208" y="1440"/>
                    <a:ext cx="240" cy="288"/>
                  </a:xfrm>
                  <a:prstGeom prst="ellipse">
                    <a:avLst/>
                  </a:prstGeom>
                  <a:solidFill>
                    <a:srgbClr val="FFCC00"/>
                  </a:solidFill>
                  <a:ln w="9525">
                    <a:solidFill>
                      <a:srgbClr val="FF9900"/>
                    </a:solidFill>
                    <a:round/>
                    <a:headEnd/>
                    <a:tailEnd/>
                  </a:ln>
                </p:spPr>
                <p:txBody>
                  <a:bodyPr wrap="none" anchor="ctr"/>
                  <a:lstStyle/>
                  <a:p>
                    <a:r>
                      <a:rPr lang="es-ES_tradnl" sz="2000">
                        <a:solidFill>
                          <a:schemeClr val="tx1"/>
                        </a:solidFill>
                        <a:latin typeface="Times New Roman" pitchFamily="18" charset="0"/>
                        <a:cs typeface="Arial" charset="0"/>
                      </a:rPr>
                      <a:t>P</a:t>
                    </a:r>
                    <a:endParaRPr lang="es-ES" sz="2000">
                      <a:solidFill>
                        <a:schemeClr val="tx1"/>
                      </a:solidFill>
                      <a:latin typeface="Times New Roman" pitchFamily="18" charset="0"/>
                      <a:cs typeface="Arial" charset="0"/>
                    </a:endParaRPr>
                  </a:p>
                </p:txBody>
              </p:sp>
              <p:sp>
                <p:nvSpPr>
                  <p:cNvPr id="75" name="Line 76"/>
                  <p:cNvSpPr>
                    <a:spLocks noChangeShapeType="1"/>
                  </p:cNvSpPr>
                  <p:nvPr/>
                </p:nvSpPr>
                <p:spPr bwMode="auto">
                  <a:xfrm>
                    <a:off x="3024" y="177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76" name="AutoShape 77"/>
                  <p:cNvSpPr>
                    <a:spLocks noChangeArrowheads="1"/>
                  </p:cNvSpPr>
                  <p:nvPr/>
                </p:nvSpPr>
                <p:spPr bwMode="auto">
                  <a:xfrm>
                    <a:off x="3168" y="1584"/>
                    <a:ext cx="528" cy="288"/>
                  </a:xfrm>
                  <a:prstGeom prst="homePlate">
                    <a:avLst>
                      <a:gd name="adj" fmla="val 39782"/>
                    </a:avLst>
                  </a:prstGeom>
                  <a:gradFill rotWithShape="0">
                    <a:gsLst>
                      <a:gs pos="0">
                        <a:srgbClr val="84B000"/>
                      </a:gs>
                      <a:gs pos="50000">
                        <a:srgbClr val="99CC00"/>
                      </a:gs>
                      <a:gs pos="100000">
                        <a:srgbClr val="84B000"/>
                      </a:gs>
                    </a:gsLst>
                    <a:lin ang="5400000" scaled="1"/>
                  </a:gradFill>
                  <a:ln w="9525">
                    <a:solidFill>
                      <a:schemeClr val="tx1"/>
                    </a:solidFill>
                    <a:miter lim="800000"/>
                    <a:headEnd/>
                    <a:tailEnd/>
                  </a:ln>
                </p:spPr>
                <p:txBody>
                  <a:bodyPr wrap="none" anchor="ctr"/>
                  <a:lstStyle/>
                  <a:p>
                    <a:endParaRPr lang="es-MX" sz="1600"/>
                  </a:p>
                </p:txBody>
              </p:sp>
            </p:grpSp>
            <p:sp>
              <p:nvSpPr>
                <p:cNvPr id="65" name="Line 78"/>
                <p:cNvSpPr>
                  <a:spLocks noChangeShapeType="1"/>
                </p:cNvSpPr>
                <p:nvPr/>
              </p:nvSpPr>
              <p:spPr bwMode="auto">
                <a:xfrm flipH="1">
                  <a:off x="2448" y="2064"/>
                  <a:ext cx="144"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grpSp>
              <p:nvGrpSpPr>
                <p:cNvPr id="66" name="Group 79"/>
                <p:cNvGrpSpPr>
                  <a:grpSpLocks/>
                </p:cNvGrpSpPr>
                <p:nvPr/>
              </p:nvGrpSpPr>
              <p:grpSpPr bwMode="auto">
                <a:xfrm>
                  <a:off x="2208" y="1440"/>
                  <a:ext cx="1488" cy="624"/>
                  <a:chOff x="2208" y="1440"/>
                  <a:chExt cx="1488" cy="624"/>
                </a:xfrm>
              </p:grpSpPr>
              <p:sp>
                <p:nvSpPr>
                  <p:cNvPr id="67" name="AutoShape 80"/>
                  <p:cNvSpPr>
                    <a:spLocks noChangeArrowheads="1"/>
                  </p:cNvSpPr>
                  <p:nvPr/>
                </p:nvSpPr>
                <p:spPr bwMode="auto">
                  <a:xfrm>
                    <a:off x="2496" y="1584"/>
                    <a:ext cx="528" cy="480"/>
                  </a:xfrm>
                  <a:prstGeom prst="pentagon">
                    <a:avLst/>
                  </a:prstGeom>
                  <a:solidFill>
                    <a:srgbClr val="FF3300"/>
                  </a:solidFill>
                  <a:ln w="9525">
                    <a:solidFill>
                      <a:schemeClr val="tx1"/>
                    </a:solidFill>
                    <a:miter lim="800000"/>
                    <a:headEnd/>
                    <a:tailEnd/>
                  </a:ln>
                </p:spPr>
                <p:txBody>
                  <a:bodyPr wrap="none" anchor="ctr"/>
                  <a:lstStyle/>
                  <a:p>
                    <a:endParaRPr lang="es-MX" sz="1600"/>
                  </a:p>
                </p:txBody>
              </p:sp>
              <p:sp>
                <p:nvSpPr>
                  <p:cNvPr id="68" name="Line 81"/>
                  <p:cNvSpPr>
                    <a:spLocks noChangeShapeType="1"/>
                  </p:cNvSpPr>
                  <p:nvPr/>
                </p:nvSpPr>
                <p:spPr bwMode="auto">
                  <a:xfrm flipH="1" flipV="1">
                    <a:off x="2400" y="1680"/>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69" name="Oval 82"/>
                  <p:cNvSpPr>
                    <a:spLocks noChangeArrowheads="1"/>
                  </p:cNvSpPr>
                  <p:nvPr/>
                </p:nvSpPr>
                <p:spPr bwMode="auto">
                  <a:xfrm>
                    <a:off x="2208" y="1440"/>
                    <a:ext cx="240" cy="288"/>
                  </a:xfrm>
                  <a:prstGeom prst="ellipse">
                    <a:avLst/>
                  </a:prstGeom>
                  <a:solidFill>
                    <a:srgbClr val="FFCC00"/>
                  </a:solidFill>
                  <a:ln w="9525">
                    <a:solidFill>
                      <a:srgbClr val="FF9900"/>
                    </a:solidFill>
                    <a:round/>
                    <a:headEnd/>
                    <a:tailEnd/>
                  </a:ln>
                </p:spPr>
                <p:txBody>
                  <a:bodyPr wrap="none" anchor="ctr"/>
                  <a:lstStyle/>
                  <a:p>
                    <a:r>
                      <a:rPr lang="es-ES_tradnl" sz="2000">
                        <a:solidFill>
                          <a:schemeClr val="tx1"/>
                        </a:solidFill>
                        <a:latin typeface="Times New Roman" pitchFamily="18" charset="0"/>
                        <a:cs typeface="Arial" charset="0"/>
                      </a:rPr>
                      <a:t>P</a:t>
                    </a:r>
                    <a:endParaRPr lang="es-ES" sz="2000">
                      <a:solidFill>
                        <a:schemeClr val="tx1"/>
                      </a:solidFill>
                      <a:latin typeface="Times New Roman" pitchFamily="18" charset="0"/>
                      <a:cs typeface="Arial" charset="0"/>
                    </a:endParaRPr>
                  </a:p>
                </p:txBody>
              </p:sp>
              <p:sp>
                <p:nvSpPr>
                  <p:cNvPr id="70" name="Line 83"/>
                  <p:cNvSpPr>
                    <a:spLocks noChangeShapeType="1"/>
                  </p:cNvSpPr>
                  <p:nvPr/>
                </p:nvSpPr>
                <p:spPr bwMode="auto">
                  <a:xfrm>
                    <a:off x="3024" y="177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71" name="AutoShape 84"/>
                  <p:cNvSpPr>
                    <a:spLocks noChangeArrowheads="1"/>
                  </p:cNvSpPr>
                  <p:nvPr/>
                </p:nvSpPr>
                <p:spPr bwMode="auto">
                  <a:xfrm>
                    <a:off x="3168" y="1584"/>
                    <a:ext cx="528" cy="288"/>
                  </a:xfrm>
                  <a:prstGeom prst="homePlate">
                    <a:avLst>
                      <a:gd name="adj" fmla="val 39782"/>
                    </a:avLst>
                  </a:prstGeom>
                  <a:gradFill rotWithShape="0">
                    <a:gsLst>
                      <a:gs pos="0">
                        <a:srgbClr val="84B000"/>
                      </a:gs>
                      <a:gs pos="50000">
                        <a:srgbClr val="99CC00"/>
                      </a:gs>
                      <a:gs pos="100000">
                        <a:srgbClr val="84B000"/>
                      </a:gs>
                    </a:gsLst>
                    <a:lin ang="5400000" scaled="1"/>
                  </a:gradFill>
                  <a:ln w="9525">
                    <a:solidFill>
                      <a:schemeClr val="tx1"/>
                    </a:solidFill>
                    <a:miter lim="800000"/>
                    <a:headEnd/>
                    <a:tailEnd/>
                  </a:ln>
                </p:spPr>
                <p:txBody>
                  <a:bodyPr wrap="none" anchor="ctr"/>
                  <a:lstStyle/>
                  <a:p>
                    <a:endParaRPr lang="es-MX" sz="1600"/>
                  </a:p>
                </p:txBody>
              </p:sp>
            </p:grpSp>
          </p:grpSp>
          <p:grpSp>
            <p:nvGrpSpPr>
              <p:cNvPr id="21" name="Group 85"/>
              <p:cNvGrpSpPr>
                <a:grpSpLocks/>
              </p:cNvGrpSpPr>
              <p:nvPr/>
            </p:nvGrpSpPr>
            <p:grpSpPr bwMode="auto">
              <a:xfrm rot="-5400000">
                <a:off x="1264" y="187"/>
                <a:ext cx="802" cy="665"/>
                <a:chOff x="3888" y="960"/>
                <a:chExt cx="1392" cy="1104"/>
              </a:xfrm>
            </p:grpSpPr>
            <p:sp>
              <p:nvSpPr>
                <p:cNvPr id="58" name="AutoShape 86"/>
                <p:cNvSpPr>
                  <a:spLocks noChangeArrowheads="1"/>
                </p:cNvSpPr>
                <p:nvPr/>
              </p:nvSpPr>
              <p:spPr bwMode="auto">
                <a:xfrm flipV="1">
                  <a:off x="4464" y="1440"/>
                  <a:ext cx="528" cy="480"/>
                </a:xfrm>
                <a:prstGeom prst="pentagon">
                  <a:avLst/>
                </a:prstGeom>
                <a:solidFill>
                  <a:srgbClr val="FF3300"/>
                </a:solidFill>
                <a:ln w="9525">
                  <a:solidFill>
                    <a:schemeClr val="tx1"/>
                  </a:solidFill>
                  <a:miter lim="800000"/>
                  <a:headEnd/>
                  <a:tailEnd/>
                </a:ln>
              </p:spPr>
              <p:txBody>
                <a:bodyPr wrap="none" anchor="ctr"/>
                <a:lstStyle/>
                <a:p>
                  <a:endParaRPr lang="es-MX" sz="1600"/>
                </a:p>
              </p:txBody>
            </p:sp>
            <p:sp>
              <p:nvSpPr>
                <p:cNvPr id="59" name="Line 87"/>
                <p:cNvSpPr>
                  <a:spLocks noChangeShapeType="1"/>
                </p:cNvSpPr>
                <p:nvPr/>
              </p:nvSpPr>
              <p:spPr bwMode="auto">
                <a:xfrm>
                  <a:off x="4992" y="1728"/>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60" name="Oval 88"/>
                <p:cNvSpPr>
                  <a:spLocks noChangeArrowheads="1"/>
                </p:cNvSpPr>
                <p:nvPr/>
              </p:nvSpPr>
              <p:spPr bwMode="auto">
                <a:xfrm flipV="1">
                  <a:off x="5040" y="1776"/>
                  <a:ext cx="240" cy="288"/>
                </a:xfrm>
                <a:prstGeom prst="ellipse">
                  <a:avLst/>
                </a:prstGeom>
                <a:solidFill>
                  <a:srgbClr val="FFCC00"/>
                </a:solidFill>
                <a:ln w="9525">
                  <a:solidFill>
                    <a:srgbClr val="FF9900"/>
                  </a:solidFill>
                  <a:round/>
                  <a:headEnd/>
                  <a:tailEnd/>
                </a:ln>
              </p:spPr>
              <p:txBody>
                <a:bodyPr wrap="none" anchor="ctr"/>
                <a:lstStyle/>
                <a:p>
                  <a:r>
                    <a:rPr lang="es-ES_tradnl" sz="2000">
                      <a:solidFill>
                        <a:schemeClr val="tx1"/>
                      </a:solidFill>
                      <a:latin typeface="Times New Roman" pitchFamily="18" charset="0"/>
                      <a:cs typeface="Arial" charset="0"/>
                    </a:rPr>
                    <a:t>P</a:t>
                  </a:r>
                  <a:endParaRPr lang="es-ES" sz="2000">
                    <a:solidFill>
                      <a:schemeClr val="tx1"/>
                    </a:solidFill>
                    <a:latin typeface="Times New Roman" pitchFamily="18" charset="0"/>
                    <a:cs typeface="Arial" charset="0"/>
                  </a:endParaRPr>
                </a:p>
              </p:txBody>
            </p:sp>
            <p:sp>
              <p:nvSpPr>
                <p:cNvPr id="61" name="Line 89"/>
                <p:cNvSpPr>
                  <a:spLocks noChangeShapeType="1"/>
                </p:cNvSpPr>
                <p:nvPr/>
              </p:nvSpPr>
              <p:spPr bwMode="auto">
                <a:xfrm flipV="1">
                  <a:off x="4320" y="172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62" name="AutoShape 90"/>
                <p:cNvSpPr>
                  <a:spLocks noChangeArrowheads="1"/>
                </p:cNvSpPr>
                <p:nvPr/>
              </p:nvSpPr>
              <p:spPr bwMode="auto">
                <a:xfrm flipV="1">
                  <a:off x="3888" y="1584"/>
                  <a:ext cx="432" cy="288"/>
                </a:xfrm>
                <a:prstGeom prst="chevron">
                  <a:avLst>
                    <a:gd name="adj" fmla="val 40340"/>
                  </a:avLst>
                </a:prstGeom>
                <a:gradFill rotWithShape="0">
                  <a:gsLst>
                    <a:gs pos="0">
                      <a:srgbClr val="C22700"/>
                    </a:gs>
                    <a:gs pos="50000">
                      <a:srgbClr val="FF3300"/>
                    </a:gs>
                    <a:gs pos="100000">
                      <a:srgbClr val="C22700"/>
                    </a:gs>
                  </a:gsLst>
                  <a:lin ang="5400000" scaled="1"/>
                </a:gradFill>
                <a:ln w="9525">
                  <a:solidFill>
                    <a:schemeClr val="tx1"/>
                  </a:solidFill>
                  <a:miter lim="800000"/>
                  <a:headEnd/>
                  <a:tailEnd/>
                </a:ln>
              </p:spPr>
              <p:txBody>
                <a:bodyPr wrap="none" anchor="ctr"/>
                <a:lstStyle/>
                <a:p>
                  <a:endParaRPr lang="es-MX" sz="1600"/>
                </a:p>
              </p:txBody>
            </p:sp>
            <p:sp>
              <p:nvSpPr>
                <p:cNvPr id="63" name="Line 91"/>
                <p:cNvSpPr>
                  <a:spLocks noChangeShapeType="1"/>
                </p:cNvSpPr>
                <p:nvPr/>
              </p:nvSpPr>
              <p:spPr bwMode="auto">
                <a:xfrm flipV="1">
                  <a:off x="4896" y="960"/>
                  <a:ext cx="24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grpSp>
          <p:grpSp>
            <p:nvGrpSpPr>
              <p:cNvPr id="22" name="Group 92"/>
              <p:cNvGrpSpPr>
                <a:grpSpLocks/>
              </p:cNvGrpSpPr>
              <p:nvPr/>
            </p:nvGrpSpPr>
            <p:grpSpPr bwMode="auto">
              <a:xfrm rot="-5400000">
                <a:off x="1536" y="1010"/>
                <a:ext cx="794" cy="601"/>
                <a:chOff x="2208" y="1440"/>
                <a:chExt cx="1488" cy="1056"/>
              </a:xfrm>
            </p:grpSpPr>
            <p:grpSp>
              <p:nvGrpSpPr>
                <p:cNvPr id="45" name="Group 93"/>
                <p:cNvGrpSpPr>
                  <a:grpSpLocks/>
                </p:cNvGrpSpPr>
                <p:nvPr/>
              </p:nvGrpSpPr>
              <p:grpSpPr bwMode="auto">
                <a:xfrm>
                  <a:off x="2208" y="1440"/>
                  <a:ext cx="1488" cy="624"/>
                  <a:chOff x="2208" y="1440"/>
                  <a:chExt cx="1488" cy="624"/>
                </a:xfrm>
              </p:grpSpPr>
              <p:sp>
                <p:nvSpPr>
                  <p:cNvPr id="53" name="AutoShape 94"/>
                  <p:cNvSpPr>
                    <a:spLocks noChangeArrowheads="1"/>
                  </p:cNvSpPr>
                  <p:nvPr/>
                </p:nvSpPr>
                <p:spPr bwMode="auto">
                  <a:xfrm>
                    <a:off x="2496" y="1584"/>
                    <a:ext cx="528" cy="480"/>
                  </a:xfrm>
                  <a:prstGeom prst="pentagon">
                    <a:avLst/>
                  </a:prstGeom>
                  <a:solidFill>
                    <a:srgbClr val="FF3300"/>
                  </a:solidFill>
                  <a:ln w="9525">
                    <a:solidFill>
                      <a:schemeClr val="tx1"/>
                    </a:solidFill>
                    <a:miter lim="800000"/>
                    <a:headEnd/>
                    <a:tailEnd/>
                  </a:ln>
                </p:spPr>
                <p:txBody>
                  <a:bodyPr wrap="none" anchor="ctr"/>
                  <a:lstStyle/>
                  <a:p>
                    <a:endParaRPr lang="es-MX" sz="1600"/>
                  </a:p>
                </p:txBody>
              </p:sp>
              <p:sp>
                <p:nvSpPr>
                  <p:cNvPr id="54" name="Line 95"/>
                  <p:cNvSpPr>
                    <a:spLocks noChangeShapeType="1"/>
                  </p:cNvSpPr>
                  <p:nvPr/>
                </p:nvSpPr>
                <p:spPr bwMode="auto">
                  <a:xfrm flipH="1" flipV="1">
                    <a:off x="2400" y="1680"/>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55" name="Oval 96"/>
                  <p:cNvSpPr>
                    <a:spLocks noChangeArrowheads="1"/>
                  </p:cNvSpPr>
                  <p:nvPr/>
                </p:nvSpPr>
                <p:spPr bwMode="auto">
                  <a:xfrm>
                    <a:off x="2208" y="1440"/>
                    <a:ext cx="240" cy="288"/>
                  </a:xfrm>
                  <a:prstGeom prst="ellipse">
                    <a:avLst/>
                  </a:prstGeom>
                  <a:solidFill>
                    <a:srgbClr val="FFCC00"/>
                  </a:solidFill>
                  <a:ln w="9525">
                    <a:solidFill>
                      <a:srgbClr val="FF9900"/>
                    </a:solidFill>
                    <a:round/>
                    <a:headEnd/>
                    <a:tailEnd/>
                  </a:ln>
                </p:spPr>
                <p:txBody>
                  <a:bodyPr wrap="none" anchor="ctr"/>
                  <a:lstStyle/>
                  <a:p>
                    <a:r>
                      <a:rPr lang="es-ES_tradnl" sz="2000">
                        <a:solidFill>
                          <a:schemeClr val="tx1"/>
                        </a:solidFill>
                        <a:latin typeface="Times New Roman" pitchFamily="18" charset="0"/>
                        <a:cs typeface="Arial" charset="0"/>
                      </a:rPr>
                      <a:t>P</a:t>
                    </a:r>
                    <a:endParaRPr lang="es-ES" sz="2000">
                      <a:solidFill>
                        <a:schemeClr val="tx1"/>
                      </a:solidFill>
                      <a:latin typeface="Times New Roman" pitchFamily="18" charset="0"/>
                      <a:cs typeface="Arial" charset="0"/>
                    </a:endParaRPr>
                  </a:p>
                </p:txBody>
              </p:sp>
              <p:sp>
                <p:nvSpPr>
                  <p:cNvPr id="56" name="Line 97"/>
                  <p:cNvSpPr>
                    <a:spLocks noChangeShapeType="1"/>
                  </p:cNvSpPr>
                  <p:nvPr/>
                </p:nvSpPr>
                <p:spPr bwMode="auto">
                  <a:xfrm>
                    <a:off x="3024" y="177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57" name="AutoShape 98"/>
                  <p:cNvSpPr>
                    <a:spLocks noChangeArrowheads="1"/>
                  </p:cNvSpPr>
                  <p:nvPr/>
                </p:nvSpPr>
                <p:spPr bwMode="auto">
                  <a:xfrm>
                    <a:off x="3168" y="1584"/>
                    <a:ext cx="528" cy="288"/>
                  </a:xfrm>
                  <a:prstGeom prst="homePlate">
                    <a:avLst>
                      <a:gd name="adj" fmla="val 39782"/>
                    </a:avLst>
                  </a:prstGeom>
                  <a:gradFill rotWithShape="0">
                    <a:gsLst>
                      <a:gs pos="0">
                        <a:srgbClr val="84B000"/>
                      </a:gs>
                      <a:gs pos="50000">
                        <a:srgbClr val="99CC00"/>
                      </a:gs>
                      <a:gs pos="100000">
                        <a:srgbClr val="84B000"/>
                      </a:gs>
                    </a:gsLst>
                    <a:lin ang="5400000" scaled="1"/>
                  </a:gradFill>
                  <a:ln w="9525">
                    <a:solidFill>
                      <a:schemeClr val="tx1"/>
                    </a:solidFill>
                    <a:miter lim="800000"/>
                    <a:headEnd/>
                    <a:tailEnd/>
                  </a:ln>
                </p:spPr>
                <p:txBody>
                  <a:bodyPr wrap="none" anchor="ctr"/>
                  <a:lstStyle/>
                  <a:p>
                    <a:endParaRPr lang="es-MX" sz="1600"/>
                  </a:p>
                </p:txBody>
              </p:sp>
            </p:grpSp>
            <p:sp>
              <p:nvSpPr>
                <p:cNvPr id="46" name="Line 99"/>
                <p:cNvSpPr>
                  <a:spLocks noChangeShapeType="1"/>
                </p:cNvSpPr>
                <p:nvPr/>
              </p:nvSpPr>
              <p:spPr bwMode="auto">
                <a:xfrm flipH="1">
                  <a:off x="2448" y="2064"/>
                  <a:ext cx="144"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grpSp>
              <p:nvGrpSpPr>
                <p:cNvPr id="47" name="Group 100"/>
                <p:cNvGrpSpPr>
                  <a:grpSpLocks/>
                </p:cNvGrpSpPr>
                <p:nvPr/>
              </p:nvGrpSpPr>
              <p:grpSpPr bwMode="auto">
                <a:xfrm>
                  <a:off x="2208" y="1440"/>
                  <a:ext cx="1488" cy="624"/>
                  <a:chOff x="2208" y="1440"/>
                  <a:chExt cx="1488" cy="624"/>
                </a:xfrm>
              </p:grpSpPr>
              <p:sp>
                <p:nvSpPr>
                  <p:cNvPr id="48" name="AutoShape 101"/>
                  <p:cNvSpPr>
                    <a:spLocks noChangeArrowheads="1"/>
                  </p:cNvSpPr>
                  <p:nvPr/>
                </p:nvSpPr>
                <p:spPr bwMode="auto">
                  <a:xfrm>
                    <a:off x="2496" y="1584"/>
                    <a:ext cx="528" cy="480"/>
                  </a:xfrm>
                  <a:prstGeom prst="pentagon">
                    <a:avLst/>
                  </a:prstGeom>
                  <a:solidFill>
                    <a:srgbClr val="FF3300"/>
                  </a:solidFill>
                  <a:ln w="9525">
                    <a:solidFill>
                      <a:schemeClr val="tx1"/>
                    </a:solidFill>
                    <a:miter lim="800000"/>
                    <a:headEnd/>
                    <a:tailEnd/>
                  </a:ln>
                </p:spPr>
                <p:txBody>
                  <a:bodyPr wrap="none" anchor="ctr"/>
                  <a:lstStyle/>
                  <a:p>
                    <a:endParaRPr lang="es-MX" sz="1600"/>
                  </a:p>
                </p:txBody>
              </p:sp>
              <p:sp>
                <p:nvSpPr>
                  <p:cNvPr id="49" name="Line 102"/>
                  <p:cNvSpPr>
                    <a:spLocks noChangeShapeType="1"/>
                  </p:cNvSpPr>
                  <p:nvPr/>
                </p:nvSpPr>
                <p:spPr bwMode="auto">
                  <a:xfrm flipH="1" flipV="1">
                    <a:off x="2400" y="1680"/>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50" name="Oval 103"/>
                  <p:cNvSpPr>
                    <a:spLocks noChangeArrowheads="1"/>
                  </p:cNvSpPr>
                  <p:nvPr/>
                </p:nvSpPr>
                <p:spPr bwMode="auto">
                  <a:xfrm>
                    <a:off x="2208" y="1440"/>
                    <a:ext cx="240" cy="288"/>
                  </a:xfrm>
                  <a:prstGeom prst="ellipse">
                    <a:avLst/>
                  </a:prstGeom>
                  <a:solidFill>
                    <a:srgbClr val="FFCC00"/>
                  </a:solidFill>
                  <a:ln w="9525">
                    <a:solidFill>
                      <a:srgbClr val="FF9900"/>
                    </a:solidFill>
                    <a:round/>
                    <a:headEnd/>
                    <a:tailEnd/>
                  </a:ln>
                </p:spPr>
                <p:txBody>
                  <a:bodyPr wrap="none" anchor="ctr"/>
                  <a:lstStyle/>
                  <a:p>
                    <a:r>
                      <a:rPr lang="es-ES_tradnl" sz="2000">
                        <a:solidFill>
                          <a:schemeClr val="tx1"/>
                        </a:solidFill>
                        <a:latin typeface="Times New Roman" pitchFamily="18" charset="0"/>
                        <a:cs typeface="Arial" charset="0"/>
                      </a:rPr>
                      <a:t>P</a:t>
                    </a:r>
                    <a:endParaRPr lang="es-ES" sz="2000">
                      <a:solidFill>
                        <a:schemeClr val="tx1"/>
                      </a:solidFill>
                      <a:latin typeface="Times New Roman" pitchFamily="18" charset="0"/>
                      <a:cs typeface="Arial" charset="0"/>
                    </a:endParaRPr>
                  </a:p>
                </p:txBody>
              </p:sp>
              <p:sp>
                <p:nvSpPr>
                  <p:cNvPr id="51" name="Line 104"/>
                  <p:cNvSpPr>
                    <a:spLocks noChangeShapeType="1"/>
                  </p:cNvSpPr>
                  <p:nvPr/>
                </p:nvSpPr>
                <p:spPr bwMode="auto">
                  <a:xfrm>
                    <a:off x="3024" y="177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52" name="AutoShape 105"/>
                  <p:cNvSpPr>
                    <a:spLocks noChangeArrowheads="1"/>
                  </p:cNvSpPr>
                  <p:nvPr/>
                </p:nvSpPr>
                <p:spPr bwMode="auto">
                  <a:xfrm>
                    <a:off x="3168" y="1584"/>
                    <a:ext cx="528" cy="288"/>
                  </a:xfrm>
                  <a:prstGeom prst="homePlate">
                    <a:avLst>
                      <a:gd name="adj" fmla="val 39782"/>
                    </a:avLst>
                  </a:prstGeom>
                  <a:gradFill rotWithShape="0">
                    <a:gsLst>
                      <a:gs pos="0">
                        <a:srgbClr val="84B000"/>
                      </a:gs>
                      <a:gs pos="50000">
                        <a:srgbClr val="99CC00"/>
                      </a:gs>
                      <a:gs pos="100000">
                        <a:srgbClr val="84B000"/>
                      </a:gs>
                    </a:gsLst>
                    <a:lin ang="5400000" scaled="1"/>
                  </a:gradFill>
                  <a:ln w="9525">
                    <a:solidFill>
                      <a:schemeClr val="tx1"/>
                    </a:solidFill>
                    <a:miter lim="800000"/>
                    <a:headEnd/>
                    <a:tailEnd/>
                  </a:ln>
                </p:spPr>
                <p:txBody>
                  <a:bodyPr wrap="none" anchor="ctr"/>
                  <a:lstStyle/>
                  <a:p>
                    <a:endParaRPr lang="es-MX" sz="1600"/>
                  </a:p>
                </p:txBody>
              </p:sp>
            </p:grpSp>
          </p:grpSp>
          <p:grpSp>
            <p:nvGrpSpPr>
              <p:cNvPr id="23" name="Group 106"/>
              <p:cNvGrpSpPr>
                <a:grpSpLocks/>
              </p:cNvGrpSpPr>
              <p:nvPr/>
            </p:nvGrpSpPr>
            <p:grpSpPr bwMode="auto">
              <a:xfrm rot="-5400000">
                <a:off x="1823" y="187"/>
                <a:ext cx="802" cy="665"/>
                <a:chOff x="3888" y="960"/>
                <a:chExt cx="1392" cy="1104"/>
              </a:xfrm>
            </p:grpSpPr>
            <p:sp>
              <p:nvSpPr>
                <p:cNvPr id="39" name="AutoShape 107"/>
                <p:cNvSpPr>
                  <a:spLocks noChangeArrowheads="1"/>
                </p:cNvSpPr>
                <p:nvPr/>
              </p:nvSpPr>
              <p:spPr bwMode="auto">
                <a:xfrm flipV="1">
                  <a:off x="4464" y="1440"/>
                  <a:ext cx="528" cy="480"/>
                </a:xfrm>
                <a:prstGeom prst="pentagon">
                  <a:avLst/>
                </a:prstGeom>
                <a:solidFill>
                  <a:srgbClr val="FF3300"/>
                </a:solidFill>
                <a:ln w="9525">
                  <a:solidFill>
                    <a:schemeClr val="tx1"/>
                  </a:solidFill>
                  <a:miter lim="800000"/>
                  <a:headEnd/>
                  <a:tailEnd/>
                </a:ln>
              </p:spPr>
              <p:txBody>
                <a:bodyPr wrap="none" anchor="ctr"/>
                <a:lstStyle/>
                <a:p>
                  <a:endParaRPr lang="es-MX" sz="1600"/>
                </a:p>
              </p:txBody>
            </p:sp>
            <p:sp>
              <p:nvSpPr>
                <p:cNvPr id="40" name="Line 108"/>
                <p:cNvSpPr>
                  <a:spLocks noChangeShapeType="1"/>
                </p:cNvSpPr>
                <p:nvPr/>
              </p:nvSpPr>
              <p:spPr bwMode="auto">
                <a:xfrm>
                  <a:off x="4992" y="1728"/>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41" name="Oval 109"/>
                <p:cNvSpPr>
                  <a:spLocks noChangeArrowheads="1"/>
                </p:cNvSpPr>
                <p:nvPr/>
              </p:nvSpPr>
              <p:spPr bwMode="auto">
                <a:xfrm flipV="1">
                  <a:off x="5040" y="1776"/>
                  <a:ext cx="240" cy="288"/>
                </a:xfrm>
                <a:prstGeom prst="ellipse">
                  <a:avLst/>
                </a:prstGeom>
                <a:solidFill>
                  <a:srgbClr val="FFCC00"/>
                </a:solidFill>
                <a:ln w="9525">
                  <a:solidFill>
                    <a:srgbClr val="FF9900"/>
                  </a:solidFill>
                  <a:round/>
                  <a:headEnd/>
                  <a:tailEnd/>
                </a:ln>
              </p:spPr>
              <p:txBody>
                <a:bodyPr wrap="none" anchor="ctr"/>
                <a:lstStyle/>
                <a:p>
                  <a:r>
                    <a:rPr lang="es-ES_tradnl" sz="2000">
                      <a:solidFill>
                        <a:schemeClr val="tx1"/>
                      </a:solidFill>
                      <a:latin typeface="Times New Roman" pitchFamily="18" charset="0"/>
                      <a:cs typeface="Arial" charset="0"/>
                    </a:rPr>
                    <a:t>P</a:t>
                  </a:r>
                  <a:endParaRPr lang="es-ES" sz="2000">
                    <a:solidFill>
                      <a:schemeClr val="tx1"/>
                    </a:solidFill>
                    <a:latin typeface="Times New Roman" pitchFamily="18" charset="0"/>
                    <a:cs typeface="Arial" charset="0"/>
                  </a:endParaRPr>
                </a:p>
              </p:txBody>
            </p:sp>
            <p:sp>
              <p:nvSpPr>
                <p:cNvPr id="42" name="Line 110"/>
                <p:cNvSpPr>
                  <a:spLocks noChangeShapeType="1"/>
                </p:cNvSpPr>
                <p:nvPr/>
              </p:nvSpPr>
              <p:spPr bwMode="auto">
                <a:xfrm flipV="1">
                  <a:off x="4320" y="172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43" name="AutoShape 111"/>
                <p:cNvSpPr>
                  <a:spLocks noChangeArrowheads="1"/>
                </p:cNvSpPr>
                <p:nvPr/>
              </p:nvSpPr>
              <p:spPr bwMode="auto">
                <a:xfrm flipV="1">
                  <a:off x="3888" y="1584"/>
                  <a:ext cx="432" cy="288"/>
                </a:xfrm>
                <a:prstGeom prst="chevron">
                  <a:avLst>
                    <a:gd name="adj" fmla="val 40340"/>
                  </a:avLst>
                </a:prstGeom>
                <a:gradFill rotWithShape="0">
                  <a:gsLst>
                    <a:gs pos="0">
                      <a:srgbClr val="C22700"/>
                    </a:gs>
                    <a:gs pos="50000">
                      <a:srgbClr val="FF3300"/>
                    </a:gs>
                    <a:gs pos="100000">
                      <a:srgbClr val="C22700"/>
                    </a:gs>
                  </a:gsLst>
                  <a:lin ang="5400000" scaled="1"/>
                </a:gradFill>
                <a:ln w="9525">
                  <a:solidFill>
                    <a:schemeClr val="tx1"/>
                  </a:solidFill>
                  <a:miter lim="800000"/>
                  <a:headEnd/>
                  <a:tailEnd/>
                </a:ln>
              </p:spPr>
              <p:txBody>
                <a:bodyPr wrap="none" anchor="ctr"/>
                <a:lstStyle/>
                <a:p>
                  <a:endParaRPr lang="es-MX" sz="1600"/>
                </a:p>
              </p:txBody>
            </p:sp>
            <p:sp>
              <p:nvSpPr>
                <p:cNvPr id="44" name="Line 112"/>
                <p:cNvSpPr>
                  <a:spLocks noChangeShapeType="1"/>
                </p:cNvSpPr>
                <p:nvPr/>
              </p:nvSpPr>
              <p:spPr bwMode="auto">
                <a:xfrm flipV="1">
                  <a:off x="4896" y="960"/>
                  <a:ext cx="24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grpSp>
          <p:grpSp>
            <p:nvGrpSpPr>
              <p:cNvPr id="24" name="Group 113"/>
              <p:cNvGrpSpPr>
                <a:grpSpLocks/>
              </p:cNvGrpSpPr>
              <p:nvPr/>
            </p:nvGrpSpPr>
            <p:grpSpPr bwMode="auto">
              <a:xfrm rot="-5400000">
                <a:off x="1971" y="1133"/>
                <a:ext cx="794" cy="354"/>
                <a:chOff x="2208" y="1440"/>
                <a:chExt cx="1488" cy="624"/>
              </a:xfrm>
            </p:grpSpPr>
            <p:sp>
              <p:nvSpPr>
                <p:cNvPr id="34" name="AutoShape 114"/>
                <p:cNvSpPr>
                  <a:spLocks noChangeArrowheads="1"/>
                </p:cNvSpPr>
                <p:nvPr/>
              </p:nvSpPr>
              <p:spPr bwMode="auto">
                <a:xfrm>
                  <a:off x="2496" y="1584"/>
                  <a:ext cx="528" cy="480"/>
                </a:xfrm>
                <a:prstGeom prst="pentagon">
                  <a:avLst/>
                </a:prstGeom>
                <a:solidFill>
                  <a:srgbClr val="FF3300"/>
                </a:solidFill>
                <a:ln w="9525">
                  <a:solidFill>
                    <a:schemeClr val="tx1"/>
                  </a:solidFill>
                  <a:miter lim="800000"/>
                  <a:headEnd/>
                  <a:tailEnd/>
                </a:ln>
              </p:spPr>
              <p:txBody>
                <a:bodyPr wrap="none" anchor="ctr"/>
                <a:lstStyle/>
                <a:p>
                  <a:endParaRPr lang="es-MX" sz="1600"/>
                </a:p>
              </p:txBody>
            </p:sp>
            <p:sp>
              <p:nvSpPr>
                <p:cNvPr id="35" name="Line 115"/>
                <p:cNvSpPr>
                  <a:spLocks noChangeShapeType="1"/>
                </p:cNvSpPr>
                <p:nvPr/>
              </p:nvSpPr>
              <p:spPr bwMode="auto">
                <a:xfrm flipH="1" flipV="1">
                  <a:off x="2400" y="1680"/>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36" name="Oval 116"/>
                <p:cNvSpPr>
                  <a:spLocks noChangeArrowheads="1"/>
                </p:cNvSpPr>
                <p:nvPr/>
              </p:nvSpPr>
              <p:spPr bwMode="auto">
                <a:xfrm>
                  <a:off x="2208" y="1440"/>
                  <a:ext cx="240" cy="288"/>
                </a:xfrm>
                <a:prstGeom prst="ellipse">
                  <a:avLst/>
                </a:prstGeom>
                <a:solidFill>
                  <a:srgbClr val="FFCC00"/>
                </a:solidFill>
                <a:ln w="9525">
                  <a:solidFill>
                    <a:srgbClr val="FF9900"/>
                  </a:solidFill>
                  <a:round/>
                  <a:headEnd/>
                  <a:tailEnd/>
                </a:ln>
              </p:spPr>
              <p:txBody>
                <a:bodyPr wrap="none" anchor="ctr"/>
                <a:lstStyle/>
                <a:p>
                  <a:r>
                    <a:rPr lang="es-ES_tradnl" sz="2000">
                      <a:solidFill>
                        <a:schemeClr val="tx1"/>
                      </a:solidFill>
                      <a:latin typeface="Times New Roman" pitchFamily="18" charset="0"/>
                      <a:cs typeface="Arial" charset="0"/>
                    </a:rPr>
                    <a:t>P</a:t>
                  </a:r>
                  <a:endParaRPr lang="es-ES" sz="2000">
                    <a:solidFill>
                      <a:schemeClr val="tx1"/>
                    </a:solidFill>
                    <a:latin typeface="Times New Roman" pitchFamily="18" charset="0"/>
                    <a:cs typeface="Arial" charset="0"/>
                  </a:endParaRPr>
                </a:p>
              </p:txBody>
            </p:sp>
            <p:sp>
              <p:nvSpPr>
                <p:cNvPr id="37" name="Line 117"/>
                <p:cNvSpPr>
                  <a:spLocks noChangeShapeType="1"/>
                </p:cNvSpPr>
                <p:nvPr/>
              </p:nvSpPr>
              <p:spPr bwMode="auto">
                <a:xfrm>
                  <a:off x="3024" y="177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38" name="AutoShape 118"/>
                <p:cNvSpPr>
                  <a:spLocks noChangeArrowheads="1"/>
                </p:cNvSpPr>
                <p:nvPr/>
              </p:nvSpPr>
              <p:spPr bwMode="auto">
                <a:xfrm>
                  <a:off x="3168" y="1584"/>
                  <a:ext cx="528" cy="288"/>
                </a:xfrm>
                <a:prstGeom prst="homePlate">
                  <a:avLst>
                    <a:gd name="adj" fmla="val 39782"/>
                  </a:avLst>
                </a:prstGeom>
                <a:gradFill rotWithShape="0">
                  <a:gsLst>
                    <a:gs pos="0">
                      <a:srgbClr val="84B000"/>
                    </a:gs>
                    <a:gs pos="50000">
                      <a:srgbClr val="99CC00"/>
                    </a:gs>
                    <a:gs pos="100000">
                      <a:srgbClr val="84B000"/>
                    </a:gs>
                  </a:gsLst>
                  <a:lin ang="5400000" scaled="1"/>
                </a:gradFill>
                <a:ln w="9525">
                  <a:solidFill>
                    <a:schemeClr val="tx1"/>
                  </a:solidFill>
                  <a:miter lim="800000"/>
                  <a:headEnd/>
                  <a:tailEnd/>
                </a:ln>
              </p:spPr>
              <p:txBody>
                <a:bodyPr wrap="none" anchor="ctr"/>
                <a:lstStyle/>
                <a:p>
                  <a:endParaRPr lang="es-MX" sz="1600"/>
                </a:p>
              </p:txBody>
            </p:sp>
          </p:grpSp>
          <p:sp>
            <p:nvSpPr>
              <p:cNvPr id="25" name="Line 119"/>
              <p:cNvSpPr>
                <a:spLocks noChangeShapeType="1"/>
              </p:cNvSpPr>
              <p:nvPr/>
            </p:nvSpPr>
            <p:spPr bwMode="auto">
              <a:xfrm rot="16200000" flipH="1">
                <a:off x="2590" y="1389"/>
                <a:ext cx="30" cy="1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grpSp>
            <p:nvGrpSpPr>
              <p:cNvPr id="26" name="Group 120"/>
              <p:cNvGrpSpPr>
                <a:grpSpLocks/>
              </p:cNvGrpSpPr>
              <p:nvPr/>
            </p:nvGrpSpPr>
            <p:grpSpPr bwMode="auto">
              <a:xfrm rot="-5400000">
                <a:off x="1971" y="1133"/>
                <a:ext cx="794" cy="354"/>
                <a:chOff x="2208" y="1440"/>
                <a:chExt cx="1488" cy="624"/>
              </a:xfrm>
            </p:grpSpPr>
            <p:sp>
              <p:nvSpPr>
                <p:cNvPr id="29" name="AutoShape 121"/>
                <p:cNvSpPr>
                  <a:spLocks noChangeArrowheads="1"/>
                </p:cNvSpPr>
                <p:nvPr/>
              </p:nvSpPr>
              <p:spPr bwMode="auto">
                <a:xfrm>
                  <a:off x="2496" y="1584"/>
                  <a:ext cx="528" cy="480"/>
                </a:xfrm>
                <a:prstGeom prst="pentagon">
                  <a:avLst/>
                </a:prstGeom>
                <a:solidFill>
                  <a:srgbClr val="FF3300"/>
                </a:solidFill>
                <a:ln w="9525">
                  <a:solidFill>
                    <a:schemeClr val="tx1"/>
                  </a:solidFill>
                  <a:miter lim="800000"/>
                  <a:headEnd/>
                  <a:tailEnd/>
                </a:ln>
              </p:spPr>
              <p:txBody>
                <a:bodyPr wrap="none" anchor="ctr"/>
                <a:lstStyle/>
                <a:p>
                  <a:endParaRPr lang="es-MX" sz="1600"/>
                </a:p>
              </p:txBody>
            </p:sp>
            <p:sp>
              <p:nvSpPr>
                <p:cNvPr id="30" name="Line 122"/>
                <p:cNvSpPr>
                  <a:spLocks noChangeShapeType="1"/>
                </p:cNvSpPr>
                <p:nvPr/>
              </p:nvSpPr>
              <p:spPr bwMode="auto">
                <a:xfrm flipH="1" flipV="1">
                  <a:off x="2400" y="1680"/>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31" name="Oval 123"/>
                <p:cNvSpPr>
                  <a:spLocks noChangeArrowheads="1"/>
                </p:cNvSpPr>
                <p:nvPr/>
              </p:nvSpPr>
              <p:spPr bwMode="auto">
                <a:xfrm>
                  <a:off x="2208" y="1440"/>
                  <a:ext cx="240" cy="288"/>
                </a:xfrm>
                <a:prstGeom prst="ellipse">
                  <a:avLst/>
                </a:prstGeom>
                <a:solidFill>
                  <a:srgbClr val="FFCC00"/>
                </a:solidFill>
                <a:ln w="9525">
                  <a:solidFill>
                    <a:srgbClr val="FF9900"/>
                  </a:solidFill>
                  <a:round/>
                  <a:headEnd/>
                  <a:tailEnd/>
                </a:ln>
              </p:spPr>
              <p:txBody>
                <a:bodyPr wrap="none" anchor="ctr"/>
                <a:lstStyle/>
                <a:p>
                  <a:r>
                    <a:rPr lang="es-ES_tradnl" sz="2000">
                      <a:solidFill>
                        <a:schemeClr val="tx1"/>
                      </a:solidFill>
                      <a:latin typeface="Times New Roman" pitchFamily="18" charset="0"/>
                      <a:cs typeface="Arial" charset="0"/>
                    </a:rPr>
                    <a:t>P</a:t>
                  </a:r>
                  <a:endParaRPr lang="es-ES" sz="2000">
                    <a:solidFill>
                      <a:schemeClr val="tx1"/>
                    </a:solidFill>
                    <a:latin typeface="Times New Roman" pitchFamily="18" charset="0"/>
                    <a:cs typeface="Arial" charset="0"/>
                  </a:endParaRPr>
                </a:p>
              </p:txBody>
            </p:sp>
            <p:sp>
              <p:nvSpPr>
                <p:cNvPr id="32" name="Line 124"/>
                <p:cNvSpPr>
                  <a:spLocks noChangeShapeType="1"/>
                </p:cNvSpPr>
                <p:nvPr/>
              </p:nvSpPr>
              <p:spPr bwMode="auto">
                <a:xfrm>
                  <a:off x="3024" y="177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33" name="AutoShape 125"/>
                <p:cNvSpPr>
                  <a:spLocks noChangeArrowheads="1"/>
                </p:cNvSpPr>
                <p:nvPr/>
              </p:nvSpPr>
              <p:spPr bwMode="auto">
                <a:xfrm>
                  <a:off x="3168" y="1584"/>
                  <a:ext cx="528" cy="288"/>
                </a:xfrm>
                <a:prstGeom prst="homePlate">
                  <a:avLst>
                    <a:gd name="adj" fmla="val 39782"/>
                  </a:avLst>
                </a:prstGeom>
                <a:gradFill rotWithShape="0">
                  <a:gsLst>
                    <a:gs pos="0">
                      <a:srgbClr val="84B000"/>
                    </a:gs>
                    <a:gs pos="50000">
                      <a:srgbClr val="99CC00"/>
                    </a:gs>
                    <a:gs pos="100000">
                      <a:srgbClr val="84B000"/>
                    </a:gs>
                  </a:gsLst>
                  <a:lin ang="5400000" scaled="1"/>
                </a:gradFill>
                <a:ln w="9525">
                  <a:solidFill>
                    <a:schemeClr val="tx1"/>
                  </a:solidFill>
                  <a:miter lim="800000"/>
                  <a:headEnd/>
                  <a:tailEnd/>
                </a:ln>
              </p:spPr>
              <p:txBody>
                <a:bodyPr wrap="none" anchor="ctr"/>
                <a:lstStyle/>
                <a:p>
                  <a:endParaRPr lang="es-MX" sz="1600"/>
                </a:p>
              </p:txBody>
            </p:sp>
          </p:grpSp>
          <p:sp>
            <p:nvSpPr>
              <p:cNvPr id="27" name="AutoShape 126"/>
              <p:cNvSpPr>
                <a:spLocks noChangeArrowheads="1"/>
              </p:cNvSpPr>
              <p:nvPr/>
            </p:nvSpPr>
            <p:spPr bwMode="auto">
              <a:xfrm rot="16200000" flipV="1">
                <a:off x="498" y="297"/>
                <a:ext cx="304" cy="289"/>
              </a:xfrm>
              <a:prstGeom prst="pentagon">
                <a:avLst/>
              </a:prstGeom>
              <a:solidFill>
                <a:srgbClr val="FF3300"/>
              </a:solidFill>
              <a:ln w="9525">
                <a:solidFill>
                  <a:schemeClr val="tx1"/>
                </a:solidFill>
                <a:miter lim="800000"/>
                <a:headEnd/>
                <a:tailEnd/>
              </a:ln>
            </p:spPr>
            <p:txBody>
              <a:bodyPr wrap="none" anchor="ctr"/>
              <a:lstStyle/>
              <a:p>
                <a:endParaRPr lang="es-MX" sz="1600"/>
              </a:p>
            </p:txBody>
          </p:sp>
          <p:sp>
            <p:nvSpPr>
              <p:cNvPr id="28" name="Text Box 127"/>
              <p:cNvSpPr txBox="1">
                <a:spLocks noChangeArrowheads="1"/>
              </p:cNvSpPr>
              <p:nvPr/>
            </p:nvSpPr>
            <p:spPr bwMode="auto">
              <a:xfrm rot="16200000">
                <a:off x="2564" y="1347"/>
                <a:ext cx="318"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660033"/>
                    </a:solidFill>
                    <a:latin typeface="Comic Sans MS" pitchFamily="66" charset="0"/>
                  </a:defRPr>
                </a:lvl1pPr>
                <a:lvl2pPr marL="742950" indent="-285750" eaLnBrk="0" hangingPunct="0">
                  <a:defRPr sz="2000">
                    <a:solidFill>
                      <a:srgbClr val="660033"/>
                    </a:solidFill>
                    <a:latin typeface="Comic Sans MS" pitchFamily="66" charset="0"/>
                  </a:defRPr>
                </a:lvl2pPr>
                <a:lvl3pPr marL="1143000" indent="-228600" eaLnBrk="0" hangingPunct="0">
                  <a:defRPr sz="2000">
                    <a:solidFill>
                      <a:srgbClr val="660033"/>
                    </a:solidFill>
                    <a:latin typeface="Comic Sans MS" pitchFamily="66" charset="0"/>
                  </a:defRPr>
                </a:lvl3pPr>
                <a:lvl4pPr marL="1600200" indent="-228600" eaLnBrk="0" hangingPunct="0">
                  <a:defRPr sz="2000">
                    <a:solidFill>
                      <a:srgbClr val="660033"/>
                    </a:solidFill>
                    <a:latin typeface="Comic Sans MS" pitchFamily="66" charset="0"/>
                  </a:defRPr>
                </a:lvl4pPr>
                <a:lvl5pPr marL="2057400" indent="-228600" eaLnBrk="0" hangingPunct="0">
                  <a:defRPr sz="2000">
                    <a:solidFill>
                      <a:srgbClr val="660033"/>
                    </a:solidFill>
                    <a:latin typeface="Comic Sans MS" pitchFamily="66" charset="0"/>
                  </a:defRPr>
                </a:lvl5pPr>
                <a:lvl6pPr marL="2514600" indent="-228600" algn="ctr" eaLnBrk="0" fontAlgn="base" hangingPunct="0">
                  <a:spcBef>
                    <a:spcPct val="0"/>
                  </a:spcBef>
                  <a:spcAft>
                    <a:spcPct val="0"/>
                  </a:spcAft>
                  <a:defRPr sz="2000">
                    <a:solidFill>
                      <a:srgbClr val="660033"/>
                    </a:solidFill>
                    <a:latin typeface="Comic Sans MS" pitchFamily="66" charset="0"/>
                  </a:defRPr>
                </a:lvl6pPr>
                <a:lvl7pPr marL="2971800" indent="-228600" algn="ctr" eaLnBrk="0" fontAlgn="base" hangingPunct="0">
                  <a:spcBef>
                    <a:spcPct val="0"/>
                  </a:spcBef>
                  <a:spcAft>
                    <a:spcPct val="0"/>
                  </a:spcAft>
                  <a:defRPr sz="2000">
                    <a:solidFill>
                      <a:srgbClr val="660033"/>
                    </a:solidFill>
                    <a:latin typeface="Comic Sans MS" pitchFamily="66" charset="0"/>
                  </a:defRPr>
                </a:lvl7pPr>
                <a:lvl8pPr marL="3429000" indent="-228600" algn="ctr" eaLnBrk="0" fontAlgn="base" hangingPunct="0">
                  <a:spcBef>
                    <a:spcPct val="0"/>
                  </a:spcBef>
                  <a:spcAft>
                    <a:spcPct val="0"/>
                  </a:spcAft>
                  <a:defRPr sz="2000">
                    <a:solidFill>
                      <a:srgbClr val="660033"/>
                    </a:solidFill>
                    <a:latin typeface="Comic Sans MS" pitchFamily="66" charset="0"/>
                  </a:defRPr>
                </a:lvl8pPr>
                <a:lvl9pPr marL="3886200" indent="-228600" algn="ctr" eaLnBrk="0" fontAlgn="base" hangingPunct="0">
                  <a:spcBef>
                    <a:spcPct val="0"/>
                  </a:spcBef>
                  <a:spcAft>
                    <a:spcPct val="0"/>
                  </a:spcAft>
                  <a:defRPr sz="2000">
                    <a:solidFill>
                      <a:srgbClr val="660033"/>
                    </a:solidFill>
                    <a:latin typeface="Comic Sans MS" pitchFamily="66" charset="0"/>
                  </a:defRPr>
                </a:lvl9pPr>
              </a:lstStyle>
              <a:p>
                <a:pPr algn="l" eaLnBrk="1" hangingPunct="1"/>
                <a:r>
                  <a:rPr lang="es-ES" sz="1600">
                    <a:solidFill>
                      <a:schemeClr val="tx1"/>
                    </a:solidFill>
                    <a:latin typeface="Tahoma" charset="0"/>
                    <a:cs typeface="Arial" charset="0"/>
                  </a:rPr>
                  <a:t>OH</a:t>
                </a:r>
              </a:p>
            </p:txBody>
          </p:sp>
        </p:grpSp>
      </p:grpSp>
      <p:grpSp>
        <p:nvGrpSpPr>
          <p:cNvPr id="132" name="Group 128"/>
          <p:cNvGrpSpPr>
            <a:grpSpLocks/>
          </p:cNvGrpSpPr>
          <p:nvPr/>
        </p:nvGrpSpPr>
        <p:grpSpPr bwMode="auto">
          <a:xfrm>
            <a:off x="4484252" y="1916834"/>
            <a:ext cx="1317558" cy="1372897"/>
            <a:chOff x="2836" y="1034"/>
            <a:chExt cx="844" cy="931"/>
          </a:xfrm>
        </p:grpSpPr>
        <p:grpSp>
          <p:nvGrpSpPr>
            <p:cNvPr id="133" name="Group 129"/>
            <p:cNvGrpSpPr>
              <a:grpSpLocks/>
            </p:cNvGrpSpPr>
            <p:nvPr/>
          </p:nvGrpSpPr>
          <p:grpSpPr bwMode="auto">
            <a:xfrm rot="-3702404">
              <a:off x="2957" y="1254"/>
              <a:ext cx="794" cy="354"/>
              <a:chOff x="2208" y="1440"/>
              <a:chExt cx="1488" cy="624"/>
            </a:xfrm>
          </p:grpSpPr>
          <p:sp>
            <p:nvSpPr>
              <p:cNvPr id="143" name="AutoShape 130"/>
              <p:cNvSpPr>
                <a:spLocks noChangeArrowheads="1"/>
              </p:cNvSpPr>
              <p:nvPr/>
            </p:nvSpPr>
            <p:spPr bwMode="auto">
              <a:xfrm>
                <a:off x="2496" y="1584"/>
                <a:ext cx="528" cy="480"/>
              </a:xfrm>
              <a:prstGeom prst="pentagon">
                <a:avLst/>
              </a:prstGeom>
              <a:solidFill>
                <a:srgbClr val="FF3300"/>
              </a:solidFill>
              <a:ln w="9525">
                <a:solidFill>
                  <a:schemeClr val="tx1"/>
                </a:solidFill>
                <a:miter lim="800000"/>
                <a:headEnd/>
                <a:tailEnd/>
              </a:ln>
            </p:spPr>
            <p:txBody>
              <a:bodyPr wrap="none" anchor="ctr"/>
              <a:lstStyle/>
              <a:p>
                <a:endParaRPr lang="es-MX" sz="1600"/>
              </a:p>
            </p:txBody>
          </p:sp>
          <p:sp>
            <p:nvSpPr>
              <p:cNvPr id="144" name="Line 131"/>
              <p:cNvSpPr>
                <a:spLocks noChangeShapeType="1"/>
              </p:cNvSpPr>
              <p:nvPr/>
            </p:nvSpPr>
            <p:spPr bwMode="auto">
              <a:xfrm flipH="1" flipV="1">
                <a:off x="2400" y="1680"/>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145" name="Oval 132"/>
              <p:cNvSpPr>
                <a:spLocks noChangeArrowheads="1"/>
              </p:cNvSpPr>
              <p:nvPr/>
            </p:nvSpPr>
            <p:spPr bwMode="auto">
              <a:xfrm>
                <a:off x="2208" y="1440"/>
                <a:ext cx="240" cy="288"/>
              </a:xfrm>
              <a:prstGeom prst="ellipse">
                <a:avLst/>
              </a:prstGeom>
              <a:solidFill>
                <a:srgbClr val="FFCC00"/>
              </a:solidFill>
              <a:ln w="9525">
                <a:solidFill>
                  <a:srgbClr val="FF9900"/>
                </a:solidFill>
                <a:round/>
                <a:headEnd/>
                <a:tailEnd/>
              </a:ln>
            </p:spPr>
            <p:txBody>
              <a:bodyPr wrap="none" anchor="ctr"/>
              <a:lstStyle/>
              <a:p>
                <a:r>
                  <a:rPr lang="es-ES_tradnl" sz="2000">
                    <a:solidFill>
                      <a:schemeClr val="tx1"/>
                    </a:solidFill>
                    <a:latin typeface="Times New Roman" pitchFamily="18" charset="0"/>
                    <a:cs typeface="Arial" charset="0"/>
                  </a:rPr>
                  <a:t>P</a:t>
                </a:r>
                <a:endParaRPr lang="es-ES" sz="2000">
                  <a:solidFill>
                    <a:schemeClr val="tx1"/>
                  </a:solidFill>
                  <a:latin typeface="Times New Roman" pitchFamily="18" charset="0"/>
                  <a:cs typeface="Arial" charset="0"/>
                </a:endParaRPr>
              </a:p>
            </p:txBody>
          </p:sp>
          <p:sp>
            <p:nvSpPr>
              <p:cNvPr id="146" name="Line 133"/>
              <p:cNvSpPr>
                <a:spLocks noChangeShapeType="1"/>
              </p:cNvSpPr>
              <p:nvPr/>
            </p:nvSpPr>
            <p:spPr bwMode="auto">
              <a:xfrm>
                <a:off x="3024" y="177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147" name="AutoShape 134"/>
              <p:cNvSpPr>
                <a:spLocks noChangeArrowheads="1"/>
              </p:cNvSpPr>
              <p:nvPr/>
            </p:nvSpPr>
            <p:spPr bwMode="auto">
              <a:xfrm>
                <a:off x="3168" y="1584"/>
                <a:ext cx="528" cy="288"/>
              </a:xfrm>
              <a:prstGeom prst="homePlate">
                <a:avLst>
                  <a:gd name="adj" fmla="val 39782"/>
                </a:avLst>
              </a:prstGeom>
              <a:gradFill rotWithShape="0">
                <a:gsLst>
                  <a:gs pos="0">
                    <a:srgbClr val="84B000"/>
                  </a:gs>
                  <a:gs pos="50000">
                    <a:srgbClr val="99CC00"/>
                  </a:gs>
                  <a:gs pos="100000">
                    <a:srgbClr val="84B000"/>
                  </a:gs>
                </a:gsLst>
                <a:lin ang="5400000" scaled="1"/>
              </a:gradFill>
              <a:ln w="9525">
                <a:solidFill>
                  <a:schemeClr val="tx1"/>
                </a:solidFill>
                <a:miter lim="800000"/>
                <a:headEnd/>
                <a:tailEnd/>
              </a:ln>
            </p:spPr>
            <p:txBody>
              <a:bodyPr wrap="none" anchor="ctr"/>
              <a:lstStyle/>
              <a:p>
                <a:endParaRPr lang="es-MX" sz="1600"/>
              </a:p>
            </p:txBody>
          </p:sp>
        </p:grpSp>
        <p:sp>
          <p:nvSpPr>
            <p:cNvPr id="134" name="Line 135"/>
            <p:cNvSpPr>
              <a:spLocks noChangeShapeType="1"/>
            </p:cNvSpPr>
            <p:nvPr/>
          </p:nvSpPr>
          <p:spPr bwMode="auto">
            <a:xfrm rot="17897596" flipH="1">
              <a:off x="3439" y="1686"/>
              <a:ext cx="30" cy="1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135" name="AutoShape 136"/>
            <p:cNvSpPr>
              <a:spLocks noChangeArrowheads="1"/>
            </p:cNvSpPr>
            <p:nvPr/>
          </p:nvSpPr>
          <p:spPr bwMode="auto">
            <a:xfrm rot="-3702404">
              <a:off x="3201" y="1404"/>
              <a:ext cx="281" cy="272"/>
            </a:xfrm>
            <a:prstGeom prst="pentagon">
              <a:avLst/>
            </a:prstGeom>
            <a:solidFill>
              <a:srgbClr val="CC99FF"/>
            </a:solidFill>
            <a:ln w="9525">
              <a:solidFill>
                <a:schemeClr val="tx1"/>
              </a:solidFill>
              <a:miter lim="800000"/>
              <a:headEnd/>
              <a:tailEnd/>
            </a:ln>
          </p:spPr>
          <p:txBody>
            <a:bodyPr wrap="none" anchor="ctr"/>
            <a:lstStyle/>
            <a:p>
              <a:endParaRPr lang="es-MX" sz="1600"/>
            </a:p>
          </p:txBody>
        </p:sp>
        <p:sp>
          <p:nvSpPr>
            <p:cNvPr id="136" name="Line 137"/>
            <p:cNvSpPr>
              <a:spLocks noChangeShapeType="1"/>
            </p:cNvSpPr>
            <p:nvPr/>
          </p:nvSpPr>
          <p:spPr bwMode="auto">
            <a:xfrm rot="-3702404" flipH="1" flipV="1">
              <a:off x="3189" y="1633"/>
              <a:ext cx="52" cy="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137" name="Oval 138"/>
            <p:cNvSpPr>
              <a:spLocks noChangeArrowheads="1"/>
            </p:cNvSpPr>
            <p:nvPr/>
          </p:nvSpPr>
          <p:spPr bwMode="auto">
            <a:xfrm rot="-3702404">
              <a:off x="3049" y="1597"/>
              <a:ext cx="128" cy="163"/>
            </a:xfrm>
            <a:prstGeom prst="ellipse">
              <a:avLst/>
            </a:prstGeom>
            <a:solidFill>
              <a:srgbClr val="FFCC00"/>
            </a:solidFill>
            <a:ln w="9525">
              <a:solidFill>
                <a:srgbClr val="FF9900"/>
              </a:solidFill>
              <a:round/>
              <a:headEnd/>
              <a:tailEnd/>
            </a:ln>
          </p:spPr>
          <p:txBody>
            <a:bodyPr wrap="none" anchor="ctr"/>
            <a:lstStyle/>
            <a:p>
              <a:r>
                <a:rPr lang="es-ES_tradnl" sz="2000">
                  <a:solidFill>
                    <a:schemeClr val="tx1"/>
                  </a:solidFill>
                  <a:latin typeface="Times New Roman" pitchFamily="18" charset="0"/>
                  <a:cs typeface="Arial" charset="0"/>
                </a:rPr>
                <a:t>P</a:t>
              </a:r>
              <a:endParaRPr lang="es-ES" sz="2000">
                <a:solidFill>
                  <a:schemeClr val="tx1"/>
                </a:solidFill>
                <a:latin typeface="Times New Roman" pitchFamily="18" charset="0"/>
                <a:cs typeface="Arial" charset="0"/>
              </a:endParaRPr>
            </a:p>
          </p:txBody>
        </p:sp>
        <p:sp>
          <p:nvSpPr>
            <p:cNvPr id="138" name="Line 139"/>
            <p:cNvSpPr>
              <a:spLocks noChangeShapeType="1"/>
            </p:cNvSpPr>
            <p:nvPr/>
          </p:nvSpPr>
          <p:spPr bwMode="auto">
            <a:xfrm rot="-3702404">
              <a:off x="3364" y="1369"/>
              <a:ext cx="7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sz="1600"/>
            </a:p>
          </p:txBody>
        </p:sp>
        <p:sp>
          <p:nvSpPr>
            <p:cNvPr id="139" name="AutoShape 140"/>
            <p:cNvSpPr>
              <a:spLocks noChangeArrowheads="1"/>
            </p:cNvSpPr>
            <p:nvPr/>
          </p:nvSpPr>
          <p:spPr bwMode="auto">
            <a:xfrm rot="-3702404">
              <a:off x="3323" y="1117"/>
              <a:ext cx="282" cy="163"/>
            </a:xfrm>
            <a:prstGeom prst="homePlate">
              <a:avLst>
                <a:gd name="adj" fmla="val 37541"/>
              </a:avLst>
            </a:prstGeom>
            <a:solidFill>
              <a:srgbClr val="FF9900"/>
            </a:solidFill>
            <a:ln w="9525">
              <a:solidFill>
                <a:schemeClr val="tx1"/>
              </a:solidFill>
              <a:miter lim="800000"/>
              <a:headEnd/>
              <a:tailEnd/>
            </a:ln>
          </p:spPr>
          <p:txBody>
            <a:bodyPr wrap="none" anchor="ctr"/>
            <a:lstStyle/>
            <a:p>
              <a:endParaRPr lang="es-MX" sz="1600"/>
            </a:p>
          </p:txBody>
        </p:sp>
        <p:sp>
          <p:nvSpPr>
            <p:cNvPr id="140" name="Text Box 141"/>
            <p:cNvSpPr txBox="1">
              <a:spLocks noChangeArrowheads="1"/>
            </p:cNvSpPr>
            <p:nvPr/>
          </p:nvSpPr>
          <p:spPr bwMode="auto">
            <a:xfrm rot="17897596">
              <a:off x="3413" y="1697"/>
              <a:ext cx="318"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660033"/>
                  </a:solidFill>
                  <a:latin typeface="Comic Sans MS" pitchFamily="66" charset="0"/>
                </a:defRPr>
              </a:lvl1pPr>
              <a:lvl2pPr marL="742950" indent="-285750" eaLnBrk="0" hangingPunct="0">
                <a:defRPr sz="2000">
                  <a:solidFill>
                    <a:srgbClr val="660033"/>
                  </a:solidFill>
                  <a:latin typeface="Comic Sans MS" pitchFamily="66" charset="0"/>
                </a:defRPr>
              </a:lvl2pPr>
              <a:lvl3pPr marL="1143000" indent="-228600" eaLnBrk="0" hangingPunct="0">
                <a:defRPr sz="2000">
                  <a:solidFill>
                    <a:srgbClr val="660033"/>
                  </a:solidFill>
                  <a:latin typeface="Comic Sans MS" pitchFamily="66" charset="0"/>
                </a:defRPr>
              </a:lvl3pPr>
              <a:lvl4pPr marL="1600200" indent="-228600" eaLnBrk="0" hangingPunct="0">
                <a:defRPr sz="2000">
                  <a:solidFill>
                    <a:srgbClr val="660033"/>
                  </a:solidFill>
                  <a:latin typeface="Comic Sans MS" pitchFamily="66" charset="0"/>
                </a:defRPr>
              </a:lvl4pPr>
              <a:lvl5pPr marL="2057400" indent="-228600" eaLnBrk="0" hangingPunct="0">
                <a:defRPr sz="2000">
                  <a:solidFill>
                    <a:srgbClr val="660033"/>
                  </a:solidFill>
                  <a:latin typeface="Comic Sans MS" pitchFamily="66" charset="0"/>
                </a:defRPr>
              </a:lvl5pPr>
              <a:lvl6pPr marL="2514600" indent="-228600" algn="ctr" eaLnBrk="0" fontAlgn="base" hangingPunct="0">
                <a:spcBef>
                  <a:spcPct val="0"/>
                </a:spcBef>
                <a:spcAft>
                  <a:spcPct val="0"/>
                </a:spcAft>
                <a:defRPr sz="2000">
                  <a:solidFill>
                    <a:srgbClr val="660033"/>
                  </a:solidFill>
                  <a:latin typeface="Comic Sans MS" pitchFamily="66" charset="0"/>
                </a:defRPr>
              </a:lvl6pPr>
              <a:lvl7pPr marL="2971800" indent="-228600" algn="ctr" eaLnBrk="0" fontAlgn="base" hangingPunct="0">
                <a:spcBef>
                  <a:spcPct val="0"/>
                </a:spcBef>
                <a:spcAft>
                  <a:spcPct val="0"/>
                </a:spcAft>
                <a:defRPr sz="2000">
                  <a:solidFill>
                    <a:srgbClr val="660033"/>
                  </a:solidFill>
                  <a:latin typeface="Comic Sans MS" pitchFamily="66" charset="0"/>
                </a:defRPr>
              </a:lvl7pPr>
              <a:lvl8pPr marL="3429000" indent="-228600" algn="ctr" eaLnBrk="0" fontAlgn="base" hangingPunct="0">
                <a:spcBef>
                  <a:spcPct val="0"/>
                </a:spcBef>
                <a:spcAft>
                  <a:spcPct val="0"/>
                </a:spcAft>
                <a:defRPr sz="2000">
                  <a:solidFill>
                    <a:srgbClr val="660033"/>
                  </a:solidFill>
                  <a:latin typeface="Comic Sans MS" pitchFamily="66" charset="0"/>
                </a:defRPr>
              </a:lvl8pPr>
              <a:lvl9pPr marL="3886200" indent="-228600" algn="ctr" eaLnBrk="0" fontAlgn="base" hangingPunct="0">
                <a:spcBef>
                  <a:spcPct val="0"/>
                </a:spcBef>
                <a:spcAft>
                  <a:spcPct val="0"/>
                </a:spcAft>
                <a:defRPr sz="2000">
                  <a:solidFill>
                    <a:srgbClr val="660033"/>
                  </a:solidFill>
                  <a:latin typeface="Comic Sans MS" pitchFamily="66" charset="0"/>
                </a:defRPr>
              </a:lvl9pPr>
            </a:lstStyle>
            <a:p>
              <a:pPr algn="l" eaLnBrk="1" hangingPunct="1"/>
              <a:r>
                <a:rPr lang="es-ES" sz="1600">
                  <a:solidFill>
                    <a:schemeClr val="tx1"/>
                  </a:solidFill>
                  <a:latin typeface="Tahoma" charset="0"/>
                  <a:cs typeface="Arial" charset="0"/>
                </a:rPr>
                <a:t>OH</a:t>
              </a:r>
            </a:p>
          </p:txBody>
        </p:sp>
        <p:sp>
          <p:nvSpPr>
            <p:cNvPr id="141" name="Oval 142"/>
            <p:cNvSpPr>
              <a:spLocks noChangeArrowheads="1"/>
            </p:cNvSpPr>
            <p:nvPr/>
          </p:nvSpPr>
          <p:spPr bwMode="auto">
            <a:xfrm rot="-3702404">
              <a:off x="2959" y="1669"/>
              <a:ext cx="128" cy="163"/>
            </a:xfrm>
            <a:prstGeom prst="ellipse">
              <a:avLst/>
            </a:prstGeom>
            <a:solidFill>
              <a:srgbClr val="FFCC00"/>
            </a:solidFill>
            <a:ln w="9525">
              <a:solidFill>
                <a:srgbClr val="FF9900"/>
              </a:solidFill>
              <a:round/>
              <a:headEnd/>
              <a:tailEnd/>
            </a:ln>
          </p:spPr>
          <p:txBody>
            <a:bodyPr wrap="none" anchor="ctr"/>
            <a:lstStyle/>
            <a:p>
              <a:r>
                <a:rPr lang="es-ES_tradnl" sz="2000" dirty="0">
                  <a:solidFill>
                    <a:schemeClr val="tx1"/>
                  </a:solidFill>
                  <a:latin typeface="Times New Roman" pitchFamily="18" charset="0"/>
                  <a:cs typeface="Arial" charset="0"/>
                </a:rPr>
                <a:t>P</a:t>
              </a:r>
              <a:endParaRPr lang="es-ES" sz="2000" dirty="0">
                <a:solidFill>
                  <a:schemeClr val="tx1"/>
                </a:solidFill>
                <a:latin typeface="Times New Roman" pitchFamily="18" charset="0"/>
                <a:cs typeface="Arial" charset="0"/>
              </a:endParaRPr>
            </a:p>
          </p:txBody>
        </p:sp>
        <p:sp>
          <p:nvSpPr>
            <p:cNvPr id="142" name="Oval 143"/>
            <p:cNvSpPr>
              <a:spLocks noChangeArrowheads="1"/>
            </p:cNvSpPr>
            <p:nvPr/>
          </p:nvSpPr>
          <p:spPr bwMode="auto">
            <a:xfrm rot="-3702404">
              <a:off x="2854" y="1767"/>
              <a:ext cx="128" cy="163"/>
            </a:xfrm>
            <a:prstGeom prst="ellipse">
              <a:avLst/>
            </a:prstGeom>
            <a:solidFill>
              <a:srgbClr val="FFCC00"/>
            </a:solidFill>
            <a:ln w="9525">
              <a:solidFill>
                <a:srgbClr val="FF9900"/>
              </a:solidFill>
              <a:round/>
              <a:headEnd/>
              <a:tailEnd/>
            </a:ln>
          </p:spPr>
          <p:txBody>
            <a:bodyPr wrap="none" anchor="ctr"/>
            <a:lstStyle/>
            <a:p>
              <a:r>
                <a:rPr lang="es-ES_tradnl" sz="2000">
                  <a:solidFill>
                    <a:schemeClr val="tx1"/>
                  </a:solidFill>
                  <a:latin typeface="Times New Roman" pitchFamily="18" charset="0"/>
                  <a:cs typeface="Arial" charset="0"/>
                </a:rPr>
                <a:t>P</a:t>
              </a:r>
              <a:endParaRPr lang="es-ES" sz="2000">
                <a:solidFill>
                  <a:schemeClr val="tx1"/>
                </a:solidFill>
                <a:latin typeface="Times New Roman" pitchFamily="18" charset="0"/>
                <a:cs typeface="Arial" charset="0"/>
              </a:endParaRPr>
            </a:p>
          </p:txBody>
        </p:sp>
      </p:grpSp>
      <p:grpSp>
        <p:nvGrpSpPr>
          <p:cNvPr id="148" name="Group 144"/>
          <p:cNvGrpSpPr>
            <a:grpSpLocks/>
          </p:cNvGrpSpPr>
          <p:nvPr/>
        </p:nvGrpSpPr>
        <p:grpSpPr bwMode="auto">
          <a:xfrm>
            <a:off x="4187559" y="2257339"/>
            <a:ext cx="921042" cy="1603709"/>
            <a:chOff x="2653" y="1207"/>
            <a:chExt cx="590" cy="1316"/>
          </a:xfrm>
        </p:grpSpPr>
        <p:sp>
          <p:nvSpPr>
            <p:cNvPr id="149" name="Oval 145"/>
            <p:cNvSpPr>
              <a:spLocks noChangeArrowheads="1"/>
            </p:cNvSpPr>
            <p:nvPr/>
          </p:nvSpPr>
          <p:spPr bwMode="auto">
            <a:xfrm rot="-1522928">
              <a:off x="2653" y="1207"/>
              <a:ext cx="590" cy="907"/>
            </a:xfrm>
            <a:prstGeom prst="ellipse">
              <a:avLst/>
            </a:prstGeom>
            <a:noFill/>
            <a:ln w="762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sz="1600"/>
            </a:p>
          </p:txBody>
        </p:sp>
        <p:sp>
          <p:nvSpPr>
            <p:cNvPr id="150" name="Line 146"/>
            <p:cNvSpPr>
              <a:spLocks noChangeShapeType="1"/>
            </p:cNvSpPr>
            <p:nvPr/>
          </p:nvSpPr>
          <p:spPr bwMode="auto">
            <a:xfrm>
              <a:off x="2925" y="2069"/>
              <a:ext cx="0" cy="454"/>
            </a:xfrm>
            <a:prstGeom prst="line">
              <a:avLst/>
            </a:prstGeom>
            <a:noFill/>
            <a:ln w="1016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s-MX" sz="1600"/>
            </a:p>
          </p:txBody>
        </p:sp>
        <p:sp>
          <p:nvSpPr>
            <p:cNvPr id="151" name="Line 147"/>
            <p:cNvSpPr>
              <a:spLocks noChangeShapeType="1"/>
            </p:cNvSpPr>
            <p:nvPr/>
          </p:nvSpPr>
          <p:spPr bwMode="auto">
            <a:xfrm flipH="1">
              <a:off x="2653" y="2115"/>
              <a:ext cx="272" cy="45"/>
            </a:xfrm>
            <a:prstGeom prst="line">
              <a:avLst/>
            </a:prstGeom>
            <a:noFill/>
            <a:ln w="762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s-MX" sz="1600"/>
            </a:p>
          </p:txBody>
        </p:sp>
      </p:grpSp>
      <p:grpSp>
        <p:nvGrpSpPr>
          <p:cNvPr id="152" name="Group 148"/>
          <p:cNvGrpSpPr>
            <a:grpSpLocks/>
          </p:cNvGrpSpPr>
          <p:nvPr/>
        </p:nvGrpSpPr>
        <p:grpSpPr bwMode="auto">
          <a:xfrm>
            <a:off x="2994228" y="3410311"/>
            <a:ext cx="1153644" cy="339170"/>
            <a:chOff x="1900" y="2024"/>
            <a:chExt cx="739" cy="230"/>
          </a:xfrm>
        </p:grpSpPr>
        <p:sp>
          <p:nvSpPr>
            <p:cNvPr id="153" name="Oval 149"/>
            <p:cNvSpPr>
              <a:spLocks noChangeArrowheads="1"/>
            </p:cNvSpPr>
            <p:nvPr/>
          </p:nvSpPr>
          <p:spPr bwMode="auto">
            <a:xfrm>
              <a:off x="1900" y="2051"/>
              <a:ext cx="128" cy="163"/>
            </a:xfrm>
            <a:prstGeom prst="ellipse">
              <a:avLst/>
            </a:prstGeom>
            <a:solidFill>
              <a:srgbClr val="FFCC00"/>
            </a:solidFill>
            <a:ln w="9525">
              <a:solidFill>
                <a:srgbClr val="FF9900"/>
              </a:solidFill>
              <a:round/>
              <a:headEnd/>
              <a:tailEnd/>
            </a:ln>
          </p:spPr>
          <p:txBody>
            <a:bodyPr wrap="none" anchor="ctr"/>
            <a:lstStyle/>
            <a:p>
              <a:r>
                <a:rPr lang="es-ES_tradnl" sz="2000" dirty="0" smtClean="0">
                  <a:solidFill>
                    <a:schemeClr val="tx1"/>
                  </a:solidFill>
                  <a:latin typeface="Times New Roman" pitchFamily="18" charset="0"/>
                  <a:cs typeface="Arial" charset="0"/>
                </a:rPr>
                <a:t>P</a:t>
              </a:r>
              <a:endParaRPr lang="es-ES" sz="1600" dirty="0">
                <a:solidFill>
                  <a:schemeClr val="tx1"/>
                </a:solidFill>
                <a:latin typeface="Tahoma" charset="0"/>
                <a:cs typeface="Arial" charset="0"/>
              </a:endParaRPr>
            </a:p>
          </p:txBody>
        </p:sp>
        <p:sp>
          <p:nvSpPr>
            <p:cNvPr id="154" name="Oval 150"/>
            <p:cNvSpPr>
              <a:spLocks noChangeArrowheads="1"/>
            </p:cNvSpPr>
            <p:nvPr/>
          </p:nvSpPr>
          <p:spPr bwMode="auto">
            <a:xfrm>
              <a:off x="2018" y="2069"/>
              <a:ext cx="128" cy="163"/>
            </a:xfrm>
            <a:prstGeom prst="ellipse">
              <a:avLst/>
            </a:prstGeom>
            <a:solidFill>
              <a:srgbClr val="FFCC00"/>
            </a:solidFill>
            <a:ln w="9525">
              <a:solidFill>
                <a:srgbClr val="FF9900"/>
              </a:solidFill>
              <a:round/>
              <a:headEnd/>
              <a:tailEnd/>
            </a:ln>
          </p:spPr>
          <p:txBody>
            <a:bodyPr wrap="none" anchor="ctr"/>
            <a:lstStyle/>
            <a:p>
              <a:r>
                <a:rPr lang="es-ES_tradnl" sz="2000">
                  <a:solidFill>
                    <a:schemeClr val="tx1"/>
                  </a:solidFill>
                  <a:latin typeface="Times New Roman" pitchFamily="18" charset="0"/>
                  <a:cs typeface="Arial" charset="0"/>
                </a:rPr>
                <a:t>P</a:t>
              </a:r>
              <a:endParaRPr lang="es-ES" sz="1600">
                <a:solidFill>
                  <a:schemeClr val="tx1"/>
                </a:solidFill>
                <a:latin typeface="Tahoma" charset="0"/>
                <a:cs typeface="Arial" charset="0"/>
              </a:endParaRPr>
            </a:p>
          </p:txBody>
        </p:sp>
        <p:sp>
          <p:nvSpPr>
            <p:cNvPr id="155" name="Text Box 151"/>
            <p:cNvSpPr txBox="1">
              <a:spLocks noChangeArrowheads="1"/>
            </p:cNvSpPr>
            <p:nvPr/>
          </p:nvSpPr>
          <p:spPr bwMode="auto">
            <a:xfrm>
              <a:off x="2154" y="2024"/>
              <a:ext cx="4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660033"/>
                  </a:solidFill>
                  <a:latin typeface="Comic Sans MS" pitchFamily="66" charset="0"/>
                </a:defRPr>
              </a:lvl1pPr>
              <a:lvl2pPr marL="742950" indent="-285750" eaLnBrk="0" hangingPunct="0">
                <a:defRPr sz="2000">
                  <a:solidFill>
                    <a:srgbClr val="660033"/>
                  </a:solidFill>
                  <a:latin typeface="Comic Sans MS" pitchFamily="66" charset="0"/>
                </a:defRPr>
              </a:lvl2pPr>
              <a:lvl3pPr marL="1143000" indent="-228600" eaLnBrk="0" hangingPunct="0">
                <a:defRPr sz="2000">
                  <a:solidFill>
                    <a:srgbClr val="660033"/>
                  </a:solidFill>
                  <a:latin typeface="Comic Sans MS" pitchFamily="66" charset="0"/>
                </a:defRPr>
              </a:lvl3pPr>
              <a:lvl4pPr marL="1600200" indent="-228600" eaLnBrk="0" hangingPunct="0">
                <a:defRPr sz="2000">
                  <a:solidFill>
                    <a:srgbClr val="660033"/>
                  </a:solidFill>
                  <a:latin typeface="Comic Sans MS" pitchFamily="66" charset="0"/>
                </a:defRPr>
              </a:lvl4pPr>
              <a:lvl5pPr marL="2057400" indent="-228600" eaLnBrk="0" hangingPunct="0">
                <a:defRPr sz="2000">
                  <a:solidFill>
                    <a:srgbClr val="660033"/>
                  </a:solidFill>
                  <a:latin typeface="Comic Sans MS" pitchFamily="66" charset="0"/>
                </a:defRPr>
              </a:lvl5pPr>
              <a:lvl6pPr marL="2514600" indent="-228600" algn="ctr" eaLnBrk="0" fontAlgn="base" hangingPunct="0">
                <a:spcBef>
                  <a:spcPct val="0"/>
                </a:spcBef>
                <a:spcAft>
                  <a:spcPct val="0"/>
                </a:spcAft>
                <a:defRPr sz="2000">
                  <a:solidFill>
                    <a:srgbClr val="660033"/>
                  </a:solidFill>
                  <a:latin typeface="Comic Sans MS" pitchFamily="66" charset="0"/>
                </a:defRPr>
              </a:lvl6pPr>
              <a:lvl7pPr marL="2971800" indent="-228600" algn="ctr" eaLnBrk="0" fontAlgn="base" hangingPunct="0">
                <a:spcBef>
                  <a:spcPct val="0"/>
                </a:spcBef>
                <a:spcAft>
                  <a:spcPct val="0"/>
                </a:spcAft>
                <a:defRPr sz="2000">
                  <a:solidFill>
                    <a:srgbClr val="660033"/>
                  </a:solidFill>
                  <a:latin typeface="Comic Sans MS" pitchFamily="66" charset="0"/>
                </a:defRPr>
              </a:lvl7pPr>
              <a:lvl8pPr marL="3429000" indent="-228600" algn="ctr" eaLnBrk="0" fontAlgn="base" hangingPunct="0">
                <a:spcBef>
                  <a:spcPct val="0"/>
                </a:spcBef>
                <a:spcAft>
                  <a:spcPct val="0"/>
                </a:spcAft>
                <a:defRPr sz="2000">
                  <a:solidFill>
                    <a:srgbClr val="660033"/>
                  </a:solidFill>
                  <a:latin typeface="Comic Sans MS" pitchFamily="66" charset="0"/>
                </a:defRPr>
              </a:lvl8pPr>
              <a:lvl9pPr marL="3886200" indent="-228600" algn="ctr" eaLnBrk="0" fontAlgn="base" hangingPunct="0">
                <a:spcBef>
                  <a:spcPct val="0"/>
                </a:spcBef>
                <a:spcAft>
                  <a:spcPct val="0"/>
                </a:spcAft>
                <a:defRPr sz="2000">
                  <a:solidFill>
                    <a:srgbClr val="660033"/>
                  </a:solidFill>
                  <a:latin typeface="Comic Sans MS" pitchFamily="66" charset="0"/>
                </a:defRPr>
              </a:lvl9pPr>
            </a:lstStyle>
            <a:p>
              <a:pPr algn="l" eaLnBrk="1" hangingPunct="1"/>
              <a:r>
                <a:rPr lang="es-ES" sz="1600" dirty="0">
                  <a:solidFill>
                    <a:schemeClr val="tx1"/>
                  </a:solidFill>
                  <a:latin typeface="Tahoma" charset="0"/>
                  <a:cs typeface="Arial" charset="0"/>
                </a:rPr>
                <a:t>+ H</a:t>
              </a:r>
              <a:r>
                <a:rPr lang="es-ES" sz="1600" baseline="-25000" dirty="0">
                  <a:solidFill>
                    <a:schemeClr val="tx1"/>
                  </a:solidFill>
                  <a:latin typeface="Tahoma" charset="0"/>
                  <a:cs typeface="Arial" charset="0"/>
                </a:rPr>
                <a:t>2</a:t>
              </a:r>
              <a:r>
                <a:rPr lang="es-ES" sz="1600" dirty="0">
                  <a:solidFill>
                    <a:schemeClr val="tx1"/>
                  </a:solidFill>
                  <a:latin typeface="Tahoma" charset="0"/>
                  <a:cs typeface="Arial" charset="0"/>
                </a:rPr>
                <a:t>O</a:t>
              </a:r>
            </a:p>
          </p:txBody>
        </p:sp>
      </p:grpSp>
      <p:grpSp>
        <p:nvGrpSpPr>
          <p:cNvPr id="156" name="Group 152"/>
          <p:cNvGrpSpPr>
            <a:grpSpLocks/>
          </p:cNvGrpSpPr>
          <p:nvPr/>
        </p:nvGrpSpPr>
        <p:grpSpPr bwMode="auto">
          <a:xfrm>
            <a:off x="5508625" y="4508500"/>
            <a:ext cx="1352550" cy="1474788"/>
            <a:chOff x="3513" y="3391"/>
            <a:chExt cx="852" cy="929"/>
          </a:xfrm>
        </p:grpSpPr>
        <p:grpSp>
          <p:nvGrpSpPr>
            <p:cNvPr id="157" name="Group 153"/>
            <p:cNvGrpSpPr>
              <a:grpSpLocks/>
            </p:cNvGrpSpPr>
            <p:nvPr/>
          </p:nvGrpSpPr>
          <p:grpSpPr bwMode="auto">
            <a:xfrm rot="-3702404">
              <a:off x="3634" y="3611"/>
              <a:ext cx="794" cy="354"/>
              <a:chOff x="2208" y="1440"/>
              <a:chExt cx="1488" cy="624"/>
            </a:xfrm>
          </p:grpSpPr>
          <p:sp>
            <p:nvSpPr>
              <p:cNvPr id="165" name="AutoShape 154"/>
              <p:cNvSpPr>
                <a:spLocks noChangeArrowheads="1"/>
              </p:cNvSpPr>
              <p:nvPr/>
            </p:nvSpPr>
            <p:spPr bwMode="auto">
              <a:xfrm>
                <a:off x="2496" y="1584"/>
                <a:ext cx="528" cy="480"/>
              </a:xfrm>
              <a:prstGeom prst="pentagon">
                <a:avLst/>
              </a:prstGeom>
              <a:solidFill>
                <a:srgbClr val="FF3300"/>
              </a:solidFill>
              <a:ln w="9525">
                <a:solidFill>
                  <a:schemeClr val="tx1"/>
                </a:solidFill>
                <a:miter lim="800000"/>
                <a:headEnd/>
                <a:tailEnd/>
              </a:ln>
            </p:spPr>
            <p:txBody>
              <a:bodyPr wrap="none" anchor="ctr"/>
              <a:lstStyle/>
              <a:p>
                <a:endParaRPr lang="es-MX"/>
              </a:p>
            </p:txBody>
          </p:sp>
          <p:sp>
            <p:nvSpPr>
              <p:cNvPr id="166" name="Line 155"/>
              <p:cNvSpPr>
                <a:spLocks noChangeShapeType="1"/>
              </p:cNvSpPr>
              <p:nvPr/>
            </p:nvSpPr>
            <p:spPr bwMode="auto">
              <a:xfrm flipH="1" flipV="1">
                <a:off x="2400" y="1680"/>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167" name="Oval 156"/>
              <p:cNvSpPr>
                <a:spLocks noChangeArrowheads="1"/>
              </p:cNvSpPr>
              <p:nvPr/>
            </p:nvSpPr>
            <p:spPr bwMode="auto">
              <a:xfrm>
                <a:off x="2208" y="1440"/>
                <a:ext cx="240" cy="288"/>
              </a:xfrm>
              <a:prstGeom prst="ellipse">
                <a:avLst/>
              </a:prstGeom>
              <a:solidFill>
                <a:srgbClr val="FFCC00"/>
              </a:solidFill>
              <a:ln w="9525">
                <a:solidFill>
                  <a:srgbClr val="FF9900"/>
                </a:solidFill>
                <a:round/>
                <a:headEnd/>
                <a:tailEnd/>
              </a:ln>
            </p:spPr>
            <p:txBody>
              <a:bodyPr wrap="none" anchor="ctr"/>
              <a:lstStyle/>
              <a:p>
                <a:r>
                  <a:rPr lang="es-ES_tradnl" sz="2400">
                    <a:solidFill>
                      <a:schemeClr val="tx1"/>
                    </a:solidFill>
                    <a:latin typeface="Times New Roman" pitchFamily="18" charset="0"/>
                    <a:cs typeface="Arial" charset="0"/>
                  </a:rPr>
                  <a:t>P</a:t>
                </a:r>
                <a:endParaRPr lang="es-ES" sz="2400">
                  <a:solidFill>
                    <a:schemeClr val="tx1"/>
                  </a:solidFill>
                  <a:latin typeface="Times New Roman" pitchFamily="18" charset="0"/>
                  <a:cs typeface="Arial" charset="0"/>
                </a:endParaRPr>
              </a:p>
            </p:txBody>
          </p:sp>
          <p:sp>
            <p:nvSpPr>
              <p:cNvPr id="168" name="Line 157"/>
              <p:cNvSpPr>
                <a:spLocks noChangeShapeType="1"/>
              </p:cNvSpPr>
              <p:nvPr/>
            </p:nvSpPr>
            <p:spPr bwMode="auto">
              <a:xfrm>
                <a:off x="3024" y="177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169" name="AutoShape 158"/>
              <p:cNvSpPr>
                <a:spLocks noChangeArrowheads="1"/>
              </p:cNvSpPr>
              <p:nvPr/>
            </p:nvSpPr>
            <p:spPr bwMode="auto">
              <a:xfrm>
                <a:off x="3168" y="1584"/>
                <a:ext cx="528" cy="288"/>
              </a:xfrm>
              <a:prstGeom prst="homePlate">
                <a:avLst>
                  <a:gd name="adj" fmla="val 39782"/>
                </a:avLst>
              </a:prstGeom>
              <a:gradFill rotWithShape="0">
                <a:gsLst>
                  <a:gs pos="0">
                    <a:srgbClr val="84B000"/>
                  </a:gs>
                  <a:gs pos="50000">
                    <a:srgbClr val="99CC00"/>
                  </a:gs>
                  <a:gs pos="100000">
                    <a:srgbClr val="84B000"/>
                  </a:gs>
                </a:gsLst>
                <a:lin ang="5400000" scaled="1"/>
              </a:gradFill>
              <a:ln w="9525">
                <a:solidFill>
                  <a:schemeClr val="tx1"/>
                </a:solidFill>
                <a:miter lim="800000"/>
                <a:headEnd/>
                <a:tailEnd/>
              </a:ln>
            </p:spPr>
            <p:txBody>
              <a:bodyPr wrap="none" anchor="ctr"/>
              <a:lstStyle/>
              <a:p>
                <a:endParaRPr lang="es-MX"/>
              </a:p>
            </p:txBody>
          </p:sp>
        </p:grpSp>
        <p:sp>
          <p:nvSpPr>
            <p:cNvPr id="158" name="Line 159"/>
            <p:cNvSpPr>
              <a:spLocks noChangeShapeType="1"/>
            </p:cNvSpPr>
            <p:nvPr/>
          </p:nvSpPr>
          <p:spPr bwMode="auto">
            <a:xfrm rot="17897596" flipH="1">
              <a:off x="4116" y="4043"/>
              <a:ext cx="30" cy="1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159" name="AutoShape 160"/>
            <p:cNvSpPr>
              <a:spLocks noChangeArrowheads="1"/>
            </p:cNvSpPr>
            <p:nvPr/>
          </p:nvSpPr>
          <p:spPr bwMode="auto">
            <a:xfrm rot="-3702404">
              <a:off x="3878" y="3761"/>
              <a:ext cx="281" cy="272"/>
            </a:xfrm>
            <a:prstGeom prst="pentagon">
              <a:avLst/>
            </a:prstGeom>
            <a:solidFill>
              <a:srgbClr val="CC99FF"/>
            </a:solidFill>
            <a:ln w="9525">
              <a:solidFill>
                <a:schemeClr val="tx1"/>
              </a:solidFill>
              <a:miter lim="800000"/>
              <a:headEnd/>
              <a:tailEnd/>
            </a:ln>
          </p:spPr>
          <p:txBody>
            <a:bodyPr wrap="none" anchor="ctr"/>
            <a:lstStyle/>
            <a:p>
              <a:endParaRPr lang="es-MX"/>
            </a:p>
          </p:txBody>
        </p:sp>
        <p:sp>
          <p:nvSpPr>
            <p:cNvPr id="160" name="Line 161"/>
            <p:cNvSpPr>
              <a:spLocks noChangeShapeType="1"/>
            </p:cNvSpPr>
            <p:nvPr/>
          </p:nvSpPr>
          <p:spPr bwMode="auto">
            <a:xfrm rot="-3702404" flipH="1" flipV="1">
              <a:off x="3866" y="3990"/>
              <a:ext cx="52" cy="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161" name="Oval 162"/>
            <p:cNvSpPr>
              <a:spLocks noChangeArrowheads="1"/>
            </p:cNvSpPr>
            <p:nvPr/>
          </p:nvSpPr>
          <p:spPr bwMode="auto">
            <a:xfrm rot="-3702404">
              <a:off x="3726" y="3954"/>
              <a:ext cx="128" cy="163"/>
            </a:xfrm>
            <a:prstGeom prst="ellipse">
              <a:avLst/>
            </a:prstGeom>
            <a:solidFill>
              <a:srgbClr val="FFCC00"/>
            </a:solidFill>
            <a:ln w="9525">
              <a:solidFill>
                <a:srgbClr val="FF9900"/>
              </a:solidFill>
              <a:round/>
              <a:headEnd/>
              <a:tailEnd/>
            </a:ln>
          </p:spPr>
          <p:txBody>
            <a:bodyPr wrap="none" anchor="ctr"/>
            <a:lstStyle/>
            <a:p>
              <a:r>
                <a:rPr lang="es-ES_tradnl" sz="2400">
                  <a:solidFill>
                    <a:schemeClr val="tx1"/>
                  </a:solidFill>
                  <a:latin typeface="Times New Roman" pitchFamily="18" charset="0"/>
                  <a:cs typeface="Arial" charset="0"/>
                </a:rPr>
                <a:t>P</a:t>
              </a:r>
              <a:endParaRPr lang="es-ES" sz="2400">
                <a:solidFill>
                  <a:schemeClr val="tx1"/>
                </a:solidFill>
                <a:latin typeface="Times New Roman" pitchFamily="18" charset="0"/>
                <a:cs typeface="Arial" charset="0"/>
              </a:endParaRPr>
            </a:p>
          </p:txBody>
        </p:sp>
        <p:sp>
          <p:nvSpPr>
            <p:cNvPr id="162" name="Text Box 163"/>
            <p:cNvSpPr txBox="1">
              <a:spLocks noChangeArrowheads="1"/>
            </p:cNvSpPr>
            <p:nvPr/>
          </p:nvSpPr>
          <p:spPr bwMode="auto">
            <a:xfrm rot="-3702404">
              <a:off x="4092" y="4047"/>
              <a:ext cx="3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660033"/>
                  </a:solidFill>
                  <a:latin typeface="Comic Sans MS" pitchFamily="66" charset="0"/>
                </a:defRPr>
              </a:lvl1pPr>
              <a:lvl2pPr marL="742950" indent="-285750" eaLnBrk="0" hangingPunct="0">
                <a:defRPr sz="2000">
                  <a:solidFill>
                    <a:srgbClr val="660033"/>
                  </a:solidFill>
                  <a:latin typeface="Comic Sans MS" pitchFamily="66" charset="0"/>
                </a:defRPr>
              </a:lvl2pPr>
              <a:lvl3pPr marL="1143000" indent="-228600" eaLnBrk="0" hangingPunct="0">
                <a:defRPr sz="2000">
                  <a:solidFill>
                    <a:srgbClr val="660033"/>
                  </a:solidFill>
                  <a:latin typeface="Comic Sans MS" pitchFamily="66" charset="0"/>
                </a:defRPr>
              </a:lvl3pPr>
              <a:lvl4pPr marL="1600200" indent="-228600" eaLnBrk="0" hangingPunct="0">
                <a:defRPr sz="2000">
                  <a:solidFill>
                    <a:srgbClr val="660033"/>
                  </a:solidFill>
                  <a:latin typeface="Comic Sans MS" pitchFamily="66" charset="0"/>
                </a:defRPr>
              </a:lvl4pPr>
              <a:lvl5pPr marL="2057400" indent="-228600" eaLnBrk="0" hangingPunct="0">
                <a:defRPr sz="2000">
                  <a:solidFill>
                    <a:srgbClr val="660033"/>
                  </a:solidFill>
                  <a:latin typeface="Comic Sans MS" pitchFamily="66" charset="0"/>
                </a:defRPr>
              </a:lvl5pPr>
              <a:lvl6pPr marL="2514600" indent="-228600" algn="ctr" eaLnBrk="0" fontAlgn="base" hangingPunct="0">
                <a:spcBef>
                  <a:spcPct val="0"/>
                </a:spcBef>
                <a:spcAft>
                  <a:spcPct val="0"/>
                </a:spcAft>
                <a:defRPr sz="2000">
                  <a:solidFill>
                    <a:srgbClr val="660033"/>
                  </a:solidFill>
                  <a:latin typeface="Comic Sans MS" pitchFamily="66" charset="0"/>
                </a:defRPr>
              </a:lvl6pPr>
              <a:lvl7pPr marL="2971800" indent="-228600" algn="ctr" eaLnBrk="0" fontAlgn="base" hangingPunct="0">
                <a:spcBef>
                  <a:spcPct val="0"/>
                </a:spcBef>
                <a:spcAft>
                  <a:spcPct val="0"/>
                </a:spcAft>
                <a:defRPr sz="2000">
                  <a:solidFill>
                    <a:srgbClr val="660033"/>
                  </a:solidFill>
                  <a:latin typeface="Comic Sans MS" pitchFamily="66" charset="0"/>
                </a:defRPr>
              </a:lvl7pPr>
              <a:lvl8pPr marL="3429000" indent="-228600" algn="ctr" eaLnBrk="0" fontAlgn="base" hangingPunct="0">
                <a:spcBef>
                  <a:spcPct val="0"/>
                </a:spcBef>
                <a:spcAft>
                  <a:spcPct val="0"/>
                </a:spcAft>
                <a:defRPr sz="2000">
                  <a:solidFill>
                    <a:srgbClr val="660033"/>
                  </a:solidFill>
                  <a:latin typeface="Comic Sans MS" pitchFamily="66" charset="0"/>
                </a:defRPr>
              </a:lvl8pPr>
              <a:lvl9pPr marL="3886200" indent="-228600" algn="ctr" eaLnBrk="0" fontAlgn="base" hangingPunct="0">
                <a:spcBef>
                  <a:spcPct val="0"/>
                </a:spcBef>
                <a:spcAft>
                  <a:spcPct val="0"/>
                </a:spcAft>
                <a:defRPr sz="2000">
                  <a:solidFill>
                    <a:srgbClr val="660033"/>
                  </a:solidFill>
                  <a:latin typeface="Comic Sans MS" pitchFamily="66" charset="0"/>
                </a:defRPr>
              </a:lvl9pPr>
            </a:lstStyle>
            <a:p>
              <a:pPr algn="l" eaLnBrk="1" hangingPunct="1"/>
              <a:r>
                <a:rPr lang="es-ES" sz="1800">
                  <a:solidFill>
                    <a:schemeClr val="tx1"/>
                  </a:solidFill>
                  <a:latin typeface="Tahoma" charset="0"/>
                  <a:cs typeface="Arial" charset="0"/>
                </a:rPr>
                <a:t>OH</a:t>
              </a:r>
            </a:p>
          </p:txBody>
        </p:sp>
        <p:sp>
          <p:nvSpPr>
            <p:cNvPr id="163" name="Oval 164"/>
            <p:cNvSpPr>
              <a:spLocks noChangeArrowheads="1"/>
            </p:cNvSpPr>
            <p:nvPr/>
          </p:nvSpPr>
          <p:spPr bwMode="auto">
            <a:xfrm rot="-3702404">
              <a:off x="3636" y="4026"/>
              <a:ext cx="128" cy="163"/>
            </a:xfrm>
            <a:prstGeom prst="ellipse">
              <a:avLst/>
            </a:prstGeom>
            <a:solidFill>
              <a:srgbClr val="FFCC00"/>
            </a:solidFill>
            <a:ln w="9525">
              <a:solidFill>
                <a:srgbClr val="FF9900"/>
              </a:solidFill>
              <a:round/>
              <a:headEnd/>
              <a:tailEnd/>
            </a:ln>
          </p:spPr>
          <p:txBody>
            <a:bodyPr wrap="none" anchor="ctr"/>
            <a:lstStyle/>
            <a:p>
              <a:r>
                <a:rPr lang="es-ES_tradnl" sz="2400">
                  <a:solidFill>
                    <a:schemeClr val="tx1"/>
                  </a:solidFill>
                  <a:latin typeface="Times New Roman" pitchFamily="18" charset="0"/>
                  <a:cs typeface="Arial" charset="0"/>
                </a:rPr>
                <a:t>P</a:t>
              </a:r>
              <a:endParaRPr lang="es-ES" sz="2400">
                <a:solidFill>
                  <a:schemeClr val="tx1"/>
                </a:solidFill>
                <a:latin typeface="Times New Roman" pitchFamily="18" charset="0"/>
                <a:cs typeface="Arial" charset="0"/>
              </a:endParaRPr>
            </a:p>
          </p:txBody>
        </p:sp>
        <p:sp>
          <p:nvSpPr>
            <p:cNvPr id="164" name="Oval 165"/>
            <p:cNvSpPr>
              <a:spLocks noChangeArrowheads="1"/>
            </p:cNvSpPr>
            <p:nvPr/>
          </p:nvSpPr>
          <p:spPr bwMode="auto">
            <a:xfrm rot="-3702404">
              <a:off x="3531" y="4124"/>
              <a:ext cx="128" cy="163"/>
            </a:xfrm>
            <a:prstGeom prst="ellipse">
              <a:avLst/>
            </a:prstGeom>
            <a:solidFill>
              <a:srgbClr val="FFCC00"/>
            </a:solidFill>
            <a:ln w="9525">
              <a:solidFill>
                <a:srgbClr val="FF9900"/>
              </a:solidFill>
              <a:round/>
              <a:headEnd/>
              <a:tailEnd/>
            </a:ln>
          </p:spPr>
          <p:txBody>
            <a:bodyPr wrap="none" anchor="ctr"/>
            <a:lstStyle/>
            <a:p>
              <a:r>
                <a:rPr lang="es-ES_tradnl" sz="2400">
                  <a:solidFill>
                    <a:schemeClr val="tx1"/>
                  </a:solidFill>
                  <a:latin typeface="Times New Roman" pitchFamily="18" charset="0"/>
                  <a:cs typeface="Arial" charset="0"/>
                </a:rPr>
                <a:t>P</a:t>
              </a:r>
              <a:endParaRPr lang="es-ES" sz="2400">
                <a:solidFill>
                  <a:schemeClr val="tx1"/>
                </a:solidFill>
                <a:latin typeface="Times New Roman" pitchFamily="18" charset="0"/>
                <a:cs typeface="Arial" charset="0"/>
              </a:endParaRPr>
            </a:p>
          </p:txBody>
        </p:sp>
      </p:grpSp>
      <p:grpSp>
        <p:nvGrpSpPr>
          <p:cNvPr id="170" name="Group 166"/>
          <p:cNvGrpSpPr>
            <a:grpSpLocks/>
          </p:cNvGrpSpPr>
          <p:nvPr/>
        </p:nvGrpSpPr>
        <p:grpSpPr bwMode="auto">
          <a:xfrm>
            <a:off x="611560" y="4134893"/>
            <a:ext cx="7932737" cy="2318443"/>
            <a:chOff x="240" y="2614"/>
            <a:chExt cx="5228" cy="1589"/>
          </a:xfrm>
        </p:grpSpPr>
        <p:grpSp>
          <p:nvGrpSpPr>
            <p:cNvPr id="171" name="Group 167"/>
            <p:cNvGrpSpPr>
              <a:grpSpLocks/>
            </p:cNvGrpSpPr>
            <p:nvPr/>
          </p:nvGrpSpPr>
          <p:grpSpPr bwMode="auto">
            <a:xfrm rot="-5400000">
              <a:off x="3018" y="2682"/>
              <a:ext cx="802" cy="665"/>
              <a:chOff x="3888" y="960"/>
              <a:chExt cx="1392" cy="1104"/>
            </a:xfrm>
          </p:grpSpPr>
          <p:sp>
            <p:nvSpPr>
              <p:cNvPr id="304" name="AutoShape 168"/>
              <p:cNvSpPr>
                <a:spLocks noChangeArrowheads="1"/>
              </p:cNvSpPr>
              <p:nvPr/>
            </p:nvSpPr>
            <p:spPr bwMode="auto">
              <a:xfrm flipV="1">
                <a:off x="4464" y="1440"/>
                <a:ext cx="528" cy="480"/>
              </a:xfrm>
              <a:prstGeom prst="pentagon">
                <a:avLst/>
              </a:prstGeom>
              <a:solidFill>
                <a:srgbClr val="FF3300"/>
              </a:solidFill>
              <a:ln w="9525">
                <a:solidFill>
                  <a:schemeClr val="tx1"/>
                </a:solidFill>
                <a:miter lim="800000"/>
                <a:headEnd/>
                <a:tailEnd/>
              </a:ln>
            </p:spPr>
            <p:txBody>
              <a:bodyPr wrap="none" anchor="ctr"/>
              <a:lstStyle/>
              <a:p>
                <a:endParaRPr lang="es-MX"/>
              </a:p>
            </p:txBody>
          </p:sp>
          <p:sp>
            <p:nvSpPr>
              <p:cNvPr id="305" name="Line 169"/>
              <p:cNvSpPr>
                <a:spLocks noChangeShapeType="1"/>
              </p:cNvSpPr>
              <p:nvPr/>
            </p:nvSpPr>
            <p:spPr bwMode="auto">
              <a:xfrm>
                <a:off x="4992" y="1728"/>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306" name="Oval 170"/>
              <p:cNvSpPr>
                <a:spLocks noChangeArrowheads="1"/>
              </p:cNvSpPr>
              <p:nvPr/>
            </p:nvSpPr>
            <p:spPr bwMode="auto">
              <a:xfrm flipV="1">
                <a:off x="5040" y="1776"/>
                <a:ext cx="240" cy="288"/>
              </a:xfrm>
              <a:prstGeom prst="ellipse">
                <a:avLst/>
              </a:prstGeom>
              <a:solidFill>
                <a:srgbClr val="FFCC00"/>
              </a:solidFill>
              <a:ln w="9525">
                <a:solidFill>
                  <a:srgbClr val="FF9900"/>
                </a:solidFill>
                <a:round/>
                <a:headEnd/>
                <a:tailEnd/>
              </a:ln>
            </p:spPr>
            <p:txBody>
              <a:bodyPr wrap="none" anchor="ctr"/>
              <a:lstStyle/>
              <a:p>
                <a:r>
                  <a:rPr lang="es-ES_tradnl" sz="2400">
                    <a:solidFill>
                      <a:schemeClr val="tx1"/>
                    </a:solidFill>
                    <a:latin typeface="Times New Roman" pitchFamily="18" charset="0"/>
                    <a:cs typeface="Arial" charset="0"/>
                  </a:rPr>
                  <a:t>P</a:t>
                </a:r>
                <a:endParaRPr lang="es-ES" sz="1800">
                  <a:solidFill>
                    <a:schemeClr val="tx1"/>
                  </a:solidFill>
                  <a:latin typeface="Tahoma" charset="0"/>
                  <a:cs typeface="Arial" charset="0"/>
                </a:endParaRPr>
              </a:p>
            </p:txBody>
          </p:sp>
          <p:sp>
            <p:nvSpPr>
              <p:cNvPr id="307" name="Line 171"/>
              <p:cNvSpPr>
                <a:spLocks noChangeShapeType="1"/>
              </p:cNvSpPr>
              <p:nvPr/>
            </p:nvSpPr>
            <p:spPr bwMode="auto">
              <a:xfrm flipV="1">
                <a:off x="4320" y="172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308" name="AutoShape 172"/>
              <p:cNvSpPr>
                <a:spLocks noChangeArrowheads="1"/>
              </p:cNvSpPr>
              <p:nvPr/>
            </p:nvSpPr>
            <p:spPr bwMode="auto">
              <a:xfrm flipV="1">
                <a:off x="3888" y="1584"/>
                <a:ext cx="432" cy="288"/>
              </a:xfrm>
              <a:prstGeom prst="chevron">
                <a:avLst>
                  <a:gd name="adj" fmla="val 40340"/>
                </a:avLst>
              </a:prstGeom>
              <a:gradFill rotWithShape="0">
                <a:gsLst>
                  <a:gs pos="0">
                    <a:srgbClr val="C22700"/>
                  </a:gs>
                  <a:gs pos="50000">
                    <a:srgbClr val="FF3300"/>
                  </a:gs>
                  <a:gs pos="100000">
                    <a:srgbClr val="C22700"/>
                  </a:gs>
                </a:gsLst>
                <a:lin ang="5400000" scaled="1"/>
              </a:gradFill>
              <a:ln w="9525">
                <a:solidFill>
                  <a:schemeClr val="tx1"/>
                </a:solidFill>
                <a:miter lim="800000"/>
                <a:headEnd/>
                <a:tailEnd/>
              </a:ln>
            </p:spPr>
            <p:txBody>
              <a:bodyPr wrap="none" anchor="ctr"/>
              <a:lstStyle/>
              <a:p>
                <a:endParaRPr lang="es-MX"/>
              </a:p>
            </p:txBody>
          </p:sp>
          <p:sp>
            <p:nvSpPr>
              <p:cNvPr id="309" name="Line 173"/>
              <p:cNvSpPr>
                <a:spLocks noChangeShapeType="1"/>
              </p:cNvSpPr>
              <p:nvPr/>
            </p:nvSpPr>
            <p:spPr bwMode="auto">
              <a:xfrm flipV="1">
                <a:off x="4896" y="960"/>
                <a:ext cx="24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grpSp>
        <p:grpSp>
          <p:nvGrpSpPr>
            <p:cNvPr id="172" name="Group 174"/>
            <p:cNvGrpSpPr>
              <a:grpSpLocks/>
            </p:cNvGrpSpPr>
            <p:nvPr/>
          </p:nvGrpSpPr>
          <p:grpSpPr bwMode="auto">
            <a:xfrm rot="-5400000">
              <a:off x="3619" y="2682"/>
              <a:ext cx="802" cy="665"/>
              <a:chOff x="3888" y="960"/>
              <a:chExt cx="1392" cy="1104"/>
            </a:xfrm>
          </p:grpSpPr>
          <p:sp>
            <p:nvSpPr>
              <p:cNvPr id="298" name="AutoShape 175"/>
              <p:cNvSpPr>
                <a:spLocks noChangeArrowheads="1"/>
              </p:cNvSpPr>
              <p:nvPr/>
            </p:nvSpPr>
            <p:spPr bwMode="auto">
              <a:xfrm flipV="1">
                <a:off x="4464" y="1440"/>
                <a:ext cx="528" cy="480"/>
              </a:xfrm>
              <a:prstGeom prst="pentagon">
                <a:avLst/>
              </a:prstGeom>
              <a:solidFill>
                <a:srgbClr val="FF3300"/>
              </a:solidFill>
              <a:ln w="9525">
                <a:solidFill>
                  <a:schemeClr val="tx1"/>
                </a:solidFill>
                <a:miter lim="800000"/>
                <a:headEnd/>
                <a:tailEnd/>
              </a:ln>
            </p:spPr>
            <p:txBody>
              <a:bodyPr wrap="none" anchor="ctr"/>
              <a:lstStyle/>
              <a:p>
                <a:endParaRPr lang="es-MX"/>
              </a:p>
            </p:txBody>
          </p:sp>
          <p:sp>
            <p:nvSpPr>
              <p:cNvPr id="299" name="Line 176"/>
              <p:cNvSpPr>
                <a:spLocks noChangeShapeType="1"/>
              </p:cNvSpPr>
              <p:nvPr/>
            </p:nvSpPr>
            <p:spPr bwMode="auto">
              <a:xfrm>
                <a:off x="4992" y="1728"/>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300" name="Oval 177"/>
              <p:cNvSpPr>
                <a:spLocks noChangeArrowheads="1"/>
              </p:cNvSpPr>
              <p:nvPr/>
            </p:nvSpPr>
            <p:spPr bwMode="auto">
              <a:xfrm flipV="1">
                <a:off x="5040" y="1776"/>
                <a:ext cx="240" cy="288"/>
              </a:xfrm>
              <a:prstGeom prst="ellipse">
                <a:avLst/>
              </a:prstGeom>
              <a:solidFill>
                <a:srgbClr val="FFCC00"/>
              </a:solidFill>
              <a:ln w="9525">
                <a:solidFill>
                  <a:srgbClr val="FF9900"/>
                </a:solidFill>
                <a:round/>
                <a:headEnd/>
                <a:tailEnd/>
              </a:ln>
            </p:spPr>
            <p:txBody>
              <a:bodyPr wrap="none" anchor="ctr"/>
              <a:lstStyle/>
              <a:p>
                <a:r>
                  <a:rPr lang="es-ES_tradnl" sz="2400">
                    <a:solidFill>
                      <a:schemeClr val="tx1"/>
                    </a:solidFill>
                    <a:latin typeface="Times New Roman" pitchFamily="18" charset="0"/>
                    <a:cs typeface="Arial" charset="0"/>
                  </a:rPr>
                  <a:t>P</a:t>
                </a:r>
                <a:endParaRPr lang="es-ES" sz="1800">
                  <a:solidFill>
                    <a:schemeClr val="tx1"/>
                  </a:solidFill>
                  <a:latin typeface="Tahoma" charset="0"/>
                  <a:cs typeface="Arial" charset="0"/>
                </a:endParaRPr>
              </a:p>
            </p:txBody>
          </p:sp>
          <p:sp>
            <p:nvSpPr>
              <p:cNvPr id="301" name="Line 178"/>
              <p:cNvSpPr>
                <a:spLocks noChangeShapeType="1"/>
              </p:cNvSpPr>
              <p:nvPr/>
            </p:nvSpPr>
            <p:spPr bwMode="auto">
              <a:xfrm flipV="1">
                <a:off x="4320" y="172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302" name="AutoShape 179"/>
              <p:cNvSpPr>
                <a:spLocks noChangeArrowheads="1"/>
              </p:cNvSpPr>
              <p:nvPr/>
            </p:nvSpPr>
            <p:spPr bwMode="auto">
              <a:xfrm flipV="1">
                <a:off x="3888" y="1584"/>
                <a:ext cx="432" cy="288"/>
              </a:xfrm>
              <a:prstGeom prst="chevron">
                <a:avLst>
                  <a:gd name="adj" fmla="val 40340"/>
                </a:avLst>
              </a:prstGeom>
              <a:gradFill rotWithShape="0">
                <a:gsLst>
                  <a:gs pos="0">
                    <a:srgbClr val="C22700"/>
                  </a:gs>
                  <a:gs pos="50000">
                    <a:srgbClr val="FF3300"/>
                  </a:gs>
                  <a:gs pos="100000">
                    <a:srgbClr val="C22700"/>
                  </a:gs>
                </a:gsLst>
                <a:lin ang="5400000" scaled="1"/>
              </a:gradFill>
              <a:ln w="9525">
                <a:solidFill>
                  <a:schemeClr val="tx1"/>
                </a:solidFill>
                <a:miter lim="800000"/>
                <a:headEnd/>
                <a:tailEnd/>
              </a:ln>
            </p:spPr>
            <p:txBody>
              <a:bodyPr wrap="none" anchor="ctr"/>
              <a:lstStyle/>
              <a:p>
                <a:endParaRPr lang="es-MX"/>
              </a:p>
            </p:txBody>
          </p:sp>
          <p:sp>
            <p:nvSpPr>
              <p:cNvPr id="303" name="Line 180"/>
              <p:cNvSpPr>
                <a:spLocks noChangeShapeType="1"/>
              </p:cNvSpPr>
              <p:nvPr/>
            </p:nvSpPr>
            <p:spPr bwMode="auto">
              <a:xfrm flipV="1">
                <a:off x="4896" y="960"/>
                <a:ext cx="24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grpSp>
        <p:grpSp>
          <p:nvGrpSpPr>
            <p:cNvPr id="173" name="Group 181"/>
            <p:cNvGrpSpPr>
              <a:grpSpLocks/>
            </p:cNvGrpSpPr>
            <p:nvPr/>
          </p:nvGrpSpPr>
          <p:grpSpPr bwMode="auto">
            <a:xfrm rot="-5400000">
              <a:off x="4177" y="2682"/>
              <a:ext cx="802" cy="666"/>
              <a:chOff x="3888" y="960"/>
              <a:chExt cx="1392" cy="1104"/>
            </a:xfrm>
          </p:grpSpPr>
          <p:sp>
            <p:nvSpPr>
              <p:cNvPr id="292" name="AutoShape 182"/>
              <p:cNvSpPr>
                <a:spLocks noChangeArrowheads="1"/>
              </p:cNvSpPr>
              <p:nvPr/>
            </p:nvSpPr>
            <p:spPr bwMode="auto">
              <a:xfrm flipV="1">
                <a:off x="4464" y="1440"/>
                <a:ext cx="528" cy="480"/>
              </a:xfrm>
              <a:prstGeom prst="pentagon">
                <a:avLst/>
              </a:prstGeom>
              <a:solidFill>
                <a:srgbClr val="FF3300"/>
              </a:solidFill>
              <a:ln w="9525">
                <a:solidFill>
                  <a:schemeClr val="tx1"/>
                </a:solidFill>
                <a:miter lim="800000"/>
                <a:headEnd/>
                <a:tailEnd/>
              </a:ln>
            </p:spPr>
            <p:txBody>
              <a:bodyPr wrap="none" anchor="ctr"/>
              <a:lstStyle/>
              <a:p>
                <a:endParaRPr lang="es-MX"/>
              </a:p>
            </p:txBody>
          </p:sp>
          <p:sp>
            <p:nvSpPr>
              <p:cNvPr id="293" name="Line 183"/>
              <p:cNvSpPr>
                <a:spLocks noChangeShapeType="1"/>
              </p:cNvSpPr>
              <p:nvPr/>
            </p:nvSpPr>
            <p:spPr bwMode="auto">
              <a:xfrm>
                <a:off x="4992" y="1728"/>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94" name="Oval 184"/>
              <p:cNvSpPr>
                <a:spLocks noChangeArrowheads="1"/>
              </p:cNvSpPr>
              <p:nvPr/>
            </p:nvSpPr>
            <p:spPr bwMode="auto">
              <a:xfrm flipV="1">
                <a:off x="5040" y="1776"/>
                <a:ext cx="240" cy="288"/>
              </a:xfrm>
              <a:prstGeom prst="ellipse">
                <a:avLst/>
              </a:prstGeom>
              <a:solidFill>
                <a:srgbClr val="FFCC00"/>
              </a:solidFill>
              <a:ln w="9525">
                <a:solidFill>
                  <a:srgbClr val="FF9900"/>
                </a:solidFill>
                <a:round/>
                <a:headEnd/>
                <a:tailEnd/>
              </a:ln>
            </p:spPr>
            <p:txBody>
              <a:bodyPr wrap="none" anchor="ctr"/>
              <a:lstStyle/>
              <a:p>
                <a:r>
                  <a:rPr lang="es-ES_tradnl" sz="2400">
                    <a:solidFill>
                      <a:schemeClr val="tx1"/>
                    </a:solidFill>
                    <a:latin typeface="Times New Roman" pitchFamily="18" charset="0"/>
                    <a:cs typeface="Arial" charset="0"/>
                  </a:rPr>
                  <a:t>P</a:t>
                </a:r>
                <a:endParaRPr lang="es-ES" sz="1800">
                  <a:solidFill>
                    <a:schemeClr val="tx1"/>
                  </a:solidFill>
                  <a:latin typeface="Tahoma" charset="0"/>
                  <a:cs typeface="Arial" charset="0"/>
                </a:endParaRPr>
              </a:p>
            </p:txBody>
          </p:sp>
          <p:sp>
            <p:nvSpPr>
              <p:cNvPr id="295" name="Line 185"/>
              <p:cNvSpPr>
                <a:spLocks noChangeShapeType="1"/>
              </p:cNvSpPr>
              <p:nvPr/>
            </p:nvSpPr>
            <p:spPr bwMode="auto">
              <a:xfrm flipV="1">
                <a:off x="4320" y="172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96" name="AutoShape 186"/>
              <p:cNvSpPr>
                <a:spLocks noChangeArrowheads="1"/>
              </p:cNvSpPr>
              <p:nvPr/>
            </p:nvSpPr>
            <p:spPr bwMode="auto">
              <a:xfrm flipV="1">
                <a:off x="3888" y="1584"/>
                <a:ext cx="432" cy="288"/>
              </a:xfrm>
              <a:prstGeom prst="chevron">
                <a:avLst>
                  <a:gd name="adj" fmla="val 40340"/>
                </a:avLst>
              </a:prstGeom>
              <a:gradFill rotWithShape="0">
                <a:gsLst>
                  <a:gs pos="0">
                    <a:srgbClr val="C22700"/>
                  </a:gs>
                  <a:gs pos="50000">
                    <a:srgbClr val="FF3300"/>
                  </a:gs>
                  <a:gs pos="100000">
                    <a:srgbClr val="C22700"/>
                  </a:gs>
                </a:gsLst>
                <a:lin ang="5400000" scaled="1"/>
              </a:gradFill>
              <a:ln w="9525">
                <a:solidFill>
                  <a:schemeClr val="tx1"/>
                </a:solidFill>
                <a:miter lim="800000"/>
                <a:headEnd/>
                <a:tailEnd/>
              </a:ln>
            </p:spPr>
            <p:txBody>
              <a:bodyPr wrap="none" anchor="ctr"/>
              <a:lstStyle/>
              <a:p>
                <a:endParaRPr lang="es-MX"/>
              </a:p>
            </p:txBody>
          </p:sp>
          <p:sp>
            <p:nvSpPr>
              <p:cNvPr id="297" name="Line 187"/>
              <p:cNvSpPr>
                <a:spLocks noChangeShapeType="1"/>
              </p:cNvSpPr>
              <p:nvPr/>
            </p:nvSpPr>
            <p:spPr bwMode="auto">
              <a:xfrm flipV="1">
                <a:off x="4896" y="960"/>
                <a:ext cx="24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grpSp>
        <p:grpSp>
          <p:nvGrpSpPr>
            <p:cNvPr id="174" name="Group 188"/>
            <p:cNvGrpSpPr>
              <a:grpSpLocks/>
            </p:cNvGrpSpPr>
            <p:nvPr/>
          </p:nvGrpSpPr>
          <p:grpSpPr bwMode="auto">
            <a:xfrm rot="-5400000">
              <a:off x="4735" y="2682"/>
              <a:ext cx="802" cy="665"/>
              <a:chOff x="3888" y="960"/>
              <a:chExt cx="1392" cy="1104"/>
            </a:xfrm>
          </p:grpSpPr>
          <p:sp>
            <p:nvSpPr>
              <p:cNvPr id="286" name="AutoShape 189"/>
              <p:cNvSpPr>
                <a:spLocks noChangeArrowheads="1"/>
              </p:cNvSpPr>
              <p:nvPr/>
            </p:nvSpPr>
            <p:spPr bwMode="auto">
              <a:xfrm flipV="1">
                <a:off x="4464" y="1440"/>
                <a:ext cx="528" cy="480"/>
              </a:xfrm>
              <a:prstGeom prst="pentagon">
                <a:avLst/>
              </a:prstGeom>
              <a:solidFill>
                <a:srgbClr val="FF3300"/>
              </a:solidFill>
              <a:ln w="9525">
                <a:solidFill>
                  <a:schemeClr val="tx1"/>
                </a:solidFill>
                <a:miter lim="800000"/>
                <a:headEnd/>
                <a:tailEnd/>
              </a:ln>
            </p:spPr>
            <p:txBody>
              <a:bodyPr wrap="none" anchor="ctr"/>
              <a:lstStyle/>
              <a:p>
                <a:endParaRPr lang="es-MX"/>
              </a:p>
            </p:txBody>
          </p:sp>
          <p:sp>
            <p:nvSpPr>
              <p:cNvPr id="287" name="Line 190"/>
              <p:cNvSpPr>
                <a:spLocks noChangeShapeType="1"/>
              </p:cNvSpPr>
              <p:nvPr/>
            </p:nvSpPr>
            <p:spPr bwMode="auto">
              <a:xfrm>
                <a:off x="4992" y="1728"/>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88" name="Oval 191"/>
              <p:cNvSpPr>
                <a:spLocks noChangeArrowheads="1"/>
              </p:cNvSpPr>
              <p:nvPr/>
            </p:nvSpPr>
            <p:spPr bwMode="auto">
              <a:xfrm flipV="1">
                <a:off x="5040" y="1776"/>
                <a:ext cx="240" cy="288"/>
              </a:xfrm>
              <a:prstGeom prst="ellipse">
                <a:avLst/>
              </a:prstGeom>
              <a:solidFill>
                <a:srgbClr val="FFCC00"/>
              </a:solidFill>
              <a:ln w="9525">
                <a:solidFill>
                  <a:srgbClr val="FF9900"/>
                </a:solidFill>
                <a:round/>
                <a:headEnd/>
                <a:tailEnd/>
              </a:ln>
            </p:spPr>
            <p:txBody>
              <a:bodyPr wrap="none" anchor="ctr"/>
              <a:lstStyle/>
              <a:p>
                <a:r>
                  <a:rPr lang="es-ES_tradnl" sz="2400">
                    <a:solidFill>
                      <a:schemeClr val="tx1"/>
                    </a:solidFill>
                    <a:latin typeface="Times New Roman" pitchFamily="18" charset="0"/>
                    <a:cs typeface="Arial" charset="0"/>
                  </a:rPr>
                  <a:t>P</a:t>
                </a:r>
                <a:endParaRPr lang="es-ES" sz="1800">
                  <a:solidFill>
                    <a:schemeClr val="tx1"/>
                  </a:solidFill>
                  <a:latin typeface="Tahoma" charset="0"/>
                  <a:cs typeface="Arial" charset="0"/>
                </a:endParaRPr>
              </a:p>
            </p:txBody>
          </p:sp>
          <p:sp>
            <p:nvSpPr>
              <p:cNvPr id="289" name="Line 192"/>
              <p:cNvSpPr>
                <a:spLocks noChangeShapeType="1"/>
              </p:cNvSpPr>
              <p:nvPr/>
            </p:nvSpPr>
            <p:spPr bwMode="auto">
              <a:xfrm flipV="1">
                <a:off x="4320" y="172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90" name="AutoShape 193"/>
              <p:cNvSpPr>
                <a:spLocks noChangeArrowheads="1"/>
              </p:cNvSpPr>
              <p:nvPr/>
            </p:nvSpPr>
            <p:spPr bwMode="auto">
              <a:xfrm flipV="1">
                <a:off x="3888" y="1584"/>
                <a:ext cx="432" cy="288"/>
              </a:xfrm>
              <a:prstGeom prst="chevron">
                <a:avLst>
                  <a:gd name="adj" fmla="val 40340"/>
                </a:avLst>
              </a:prstGeom>
              <a:gradFill rotWithShape="0">
                <a:gsLst>
                  <a:gs pos="0">
                    <a:srgbClr val="C22700"/>
                  </a:gs>
                  <a:gs pos="50000">
                    <a:srgbClr val="FF3300"/>
                  </a:gs>
                  <a:gs pos="100000">
                    <a:srgbClr val="C22700"/>
                  </a:gs>
                </a:gsLst>
                <a:lin ang="5400000" scaled="1"/>
              </a:gradFill>
              <a:ln w="9525">
                <a:solidFill>
                  <a:schemeClr val="tx1"/>
                </a:solidFill>
                <a:miter lim="800000"/>
                <a:headEnd/>
                <a:tailEnd/>
              </a:ln>
            </p:spPr>
            <p:txBody>
              <a:bodyPr wrap="none" anchor="ctr"/>
              <a:lstStyle/>
              <a:p>
                <a:endParaRPr lang="es-MX"/>
              </a:p>
            </p:txBody>
          </p:sp>
          <p:sp>
            <p:nvSpPr>
              <p:cNvPr id="291" name="Line 194"/>
              <p:cNvSpPr>
                <a:spLocks noChangeShapeType="1"/>
              </p:cNvSpPr>
              <p:nvPr/>
            </p:nvSpPr>
            <p:spPr bwMode="auto">
              <a:xfrm flipV="1">
                <a:off x="4896" y="960"/>
                <a:ext cx="24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grpSp>
        <p:grpSp>
          <p:nvGrpSpPr>
            <p:cNvPr id="175" name="Group 195"/>
            <p:cNvGrpSpPr>
              <a:grpSpLocks/>
            </p:cNvGrpSpPr>
            <p:nvPr/>
          </p:nvGrpSpPr>
          <p:grpSpPr bwMode="auto">
            <a:xfrm>
              <a:off x="240" y="2614"/>
              <a:ext cx="3189" cy="1589"/>
              <a:chOff x="240" y="2614"/>
              <a:chExt cx="3189" cy="1589"/>
            </a:xfrm>
          </p:grpSpPr>
          <p:grpSp>
            <p:nvGrpSpPr>
              <p:cNvPr id="176" name="Group 196"/>
              <p:cNvGrpSpPr>
                <a:grpSpLocks/>
              </p:cNvGrpSpPr>
              <p:nvPr/>
            </p:nvGrpSpPr>
            <p:grpSpPr bwMode="auto">
              <a:xfrm rot="-5400000">
                <a:off x="457" y="3505"/>
                <a:ext cx="794" cy="601"/>
                <a:chOff x="2208" y="1440"/>
                <a:chExt cx="1488" cy="1056"/>
              </a:xfrm>
            </p:grpSpPr>
            <p:grpSp>
              <p:nvGrpSpPr>
                <p:cNvPr id="273" name="Group 197"/>
                <p:cNvGrpSpPr>
                  <a:grpSpLocks/>
                </p:cNvGrpSpPr>
                <p:nvPr/>
              </p:nvGrpSpPr>
              <p:grpSpPr bwMode="auto">
                <a:xfrm>
                  <a:off x="2208" y="1440"/>
                  <a:ext cx="1488" cy="624"/>
                  <a:chOff x="2208" y="1440"/>
                  <a:chExt cx="1488" cy="624"/>
                </a:xfrm>
              </p:grpSpPr>
              <p:sp>
                <p:nvSpPr>
                  <p:cNvPr id="281" name="AutoShape 198"/>
                  <p:cNvSpPr>
                    <a:spLocks noChangeArrowheads="1"/>
                  </p:cNvSpPr>
                  <p:nvPr/>
                </p:nvSpPr>
                <p:spPr bwMode="auto">
                  <a:xfrm>
                    <a:off x="2496" y="1584"/>
                    <a:ext cx="528" cy="480"/>
                  </a:xfrm>
                  <a:prstGeom prst="pentagon">
                    <a:avLst/>
                  </a:prstGeom>
                  <a:solidFill>
                    <a:srgbClr val="FF3300"/>
                  </a:solidFill>
                  <a:ln w="9525">
                    <a:solidFill>
                      <a:schemeClr val="tx1"/>
                    </a:solidFill>
                    <a:miter lim="800000"/>
                    <a:headEnd/>
                    <a:tailEnd/>
                  </a:ln>
                </p:spPr>
                <p:txBody>
                  <a:bodyPr wrap="none" anchor="ctr"/>
                  <a:lstStyle/>
                  <a:p>
                    <a:endParaRPr lang="es-MX"/>
                  </a:p>
                </p:txBody>
              </p:sp>
              <p:sp>
                <p:nvSpPr>
                  <p:cNvPr id="282" name="Line 199"/>
                  <p:cNvSpPr>
                    <a:spLocks noChangeShapeType="1"/>
                  </p:cNvSpPr>
                  <p:nvPr/>
                </p:nvSpPr>
                <p:spPr bwMode="auto">
                  <a:xfrm flipH="1" flipV="1">
                    <a:off x="2400" y="1680"/>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83" name="Oval 200"/>
                  <p:cNvSpPr>
                    <a:spLocks noChangeArrowheads="1"/>
                  </p:cNvSpPr>
                  <p:nvPr/>
                </p:nvSpPr>
                <p:spPr bwMode="auto">
                  <a:xfrm>
                    <a:off x="2208" y="1440"/>
                    <a:ext cx="240" cy="288"/>
                  </a:xfrm>
                  <a:prstGeom prst="ellipse">
                    <a:avLst/>
                  </a:prstGeom>
                  <a:solidFill>
                    <a:srgbClr val="FFCC00"/>
                  </a:solidFill>
                  <a:ln w="9525">
                    <a:solidFill>
                      <a:srgbClr val="FF9900"/>
                    </a:solidFill>
                    <a:round/>
                    <a:headEnd/>
                    <a:tailEnd/>
                  </a:ln>
                </p:spPr>
                <p:txBody>
                  <a:bodyPr wrap="none" anchor="ctr"/>
                  <a:lstStyle/>
                  <a:p>
                    <a:r>
                      <a:rPr lang="es-ES_tradnl" sz="2400">
                        <a:solidFill>
                          <a:schemeClr val="tx1"/>
                        </a:solidFill>
                        <a:latin typeface="Times New Roman" pitchFamily="18" charset="0"/>
                        <a:cs typeface="Arial" charset="0"/>
                      </a:rPr>
                      <a:t>P</a:t>
                    </a:r>
                    <a:endParaRPr lang="es-ES" sz="2400">
                      <a:solidFill>
                        <a:schemeClr val="tx1"/>
                      </a:solidFill>
                      <a:latin typeface="Times New Roman" pitchFamily="18" charset="0"/>
                      <a:cs typeface="Arial" charset="0"/>
                    </a:endParaRPr>
                  </a:p>
                </p:txBody>
              </p:sp>
              <p:sp>
                <p:nvSpPr>
                  <p:cNvPr id="284" name="Line 201"/>
                  <p:cNvSpPr>
                    <a:spLocks noChangeShapeType="1"/>
                  </p:cNvSpPr>
                  <p:nvPr/>
                </p:nvSpPr>
                <p:spPr bwMode="auto">
                  <a:xfrm>
                    <a:off x="3024" y="177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85" name="AutoShape 202"/>
                  <p:cNvSpPr>
                    <a:spLocks noChangeArrowheads="1"/>
                  </p:cNvSpPr>
                  <p:nvPr/>
                </p:nvSpPr>
                <p:spPr bwMode="auto">
                  <a:xfrm>
                    <a:off x="3168" y="1584"/>
                    <a:ext cx="528" cy="288"/>
                  </a:xfrm>
                  <a:prstGeom prst="homePlate">
                    <a:avLst>
                      <a:gd name="adj" fmla="val 39782"/>
                    </a:avLst>
                  </a:prstGeom>
                  <a:gradFill rotWithShape="0">
                    <a:gsLst>
                      <a:gs pos="0">
                        <a:srgbClr val="84B000"/>
                      </a:gs>
                      <a:gs pos="50000">
                        <a:srgbClr val="99CC00"/>
                      </a:gs>
                      <a:gs pos="100000">
                        <a:srgbClr val="84B000"/>
                      </a:gs>
                    </a:gsLst>
                    <a:lin ang="5400000" scaled="1"/>
                  </a:gradFill>
                  <a:ln w="9525">
                    <a:solidFill>
                      <a:schemeClr val="tx1"/>
                    </a:solidFill>
                    <a:miter lim="800000"/>
                    <a:headEnd/>
                    <a:tailEnd/>
                  </a:ln>
                </p:spPr>
                <p:txBody>
                  <a:bodyPr wrap="none" anchor="ctr"/>
                  <a:lstStyle/>
                  <a:p>
                    <a:endParaRPr lang="es-MX"/>
                  </a:p>
                </p:txBody>
              </p:sp>
            </p:grpSp>
            <p:sp>
              <p:nvSpPr>
                <p:cNvPr id="274" name="Line 203"/>
                <p:cNvSpPr>
                  <a:spLocks noChangeShapeType="1"/>
                </p:cNvSpPr>
                <p:nvPr/>
              </p:nvSpPr>
              <p:spPr bwMode="auto">
                <a:xfrm flipH="1">
                  <a:off x="2448" y="2064"/>
                  <a:ext cx="144"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grpSp>
              <p:nvGrpSpPr>
                <p:cNvPr id="275" name="Group 204"/>
                <p:cNvGrpSpPr>
                  <a:grpSpLocks/>
                </p:cNvGrpSpPr>
                <p:nvPr/>
              </p:nvGrpSpPr>
              <p:grpSpPr bwMode="auto">
                <a:xfrm>
                  <a:off x="2208" y="1440"/>
                  <a:ext cx="1488" cy="624"/>
                  <a:chOff x="2208" y="1440"/>
                  <a:chExt cx="1488" cy="624"/>
                </a:xfrm>
              </p:grpSpPr>
              <p:sp>
                <p:nvSpPr>
                  <p:cNvPr id="276" name="AutoShape 205"/>
                  <p:cNvSpPr>
                    <a:spLocks noChangeArrowheads="1"/>
                  </p:cNvSpPr>
                  <p:nvPr/>
                </p:nvSpPr>
                <p:spPr bwMode="auto">
                  <a:xfrm>
                    <a:off x="2496" y="1584"/>
                    <a:ext cx="528" cy="480"/>
                  </a:xfrm>
                  <a:prstGeom prst="pentagon">
                    <a:avLst/>
                  </a:prstGeom>
                  <a:solidFill>
                    <a:srgbClr val="FF3300"/>
                  </a:solidFill>
                  <a:ln w="9525">
                    <a:solidFill>
                      <a:schemeClr val="tx1"/>
                    </a:solidFill>
                    <a:miter lim="800000"/>
                    <a:headEnd/>
                    <a:tailEnd/>
                  </a:ln>
                </p:spPr>
                <p:txBody>
                  <a:bodyPr wrap="none" anchor="ctr"/>
                  <a:lstStyle/>
                  <a:p>
                    <a:endParaRPr lang="es-MX"/>
                  </a:p>
                </p:txBody>
              </p:sp>
              <p:sp>
                <p:nvSpPr>
                  <p:cNvPr id="277" name="Line 206"/>
                  <p:cNvSpPr>
                    <a:spLocks noChangeShapeType="1"/>
                  </p:cNvSpPr>
                  <p:nvPr/>
                </p:nvSpPr>
                <p:spPr bwMode="auto">
                  <a:xfrm flipH="1" flipV="1">
                    <a:off x="2400" y="1680"/>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78" name="Oval 207"/>
                  <p:cNvSpPr>
                    <a:spLocks noChangeArrowheads="1"/>
                  </p:cNvSpPr>
                  <p:nvPr/>
                </p:nvSpPr>
                <p:spPr bwMode="auto">
                  <a:xfrm>
                    <a:off x="2208" y="1440"/>
                    <a:ext cx="240" cy="288"/>
                  </a:xfrm>
                  <a:prstGeom prst="ellipse">
                    <a:avLst/>
                  </a:prstGeom>
                  <a:solidFill>
                    <a:srgbClr val="FFCC00"/>
                  </a:solidFill>
                  <a:ln w="9525">
                    <a:solidFill>
                      <a:srgbClr val="FF9900"/>
                    </a:solidFill>
                    <a:round/>
                    <a:headEnd/>
                    <a:tailEnd/>
                  </a:ln>
                </p:spPr>
                <p:txBody>
                  <a:bodyPr wrap="none" anchor="ctr"/>
                  <a:lstStyle/>
                  <a:p>
                    <a:r>
                      <a:rPr lang="es-ES_tradnl" sz="2400">
                        <a:solidFill>
                          <a:schemeClr val="tx1"/>
                        </a:solidFill>
                        <a:latin typeface="Times New Roman" pitchFamily="18" charset="0"/>
                        <a:cs typeface="Arial" charset="0"/>
                      </a:rPr>
                      <a:t>P</a:t>
                    </a:r>
                    <a:endParaRPr lang="es-ES" sz="2400">
                      <a:solidFill>
                        <a:schemeClr val="tx1"/>
                      </a:solidFill>
                      <a:latin typeface="Times New Roman" pitchFamily="18" charset="0"/>
                      <a:cs typeface="Arial" charset="0"/>
                    </a:endParaRPr>
                  </a:p>
                </p:txBody>
              </p:sp>
              <p:sp>
                <p:nvSpPr>
                  <p:cNvPr id="279" name="Line 208"/>
                  <p:cNvSpPr>
                    <a:spLocks noChangeShapeType="1"/>
                  </p:cNvSpPr>
                  <p:nvPr/>
                </p:nvSpPr>
                <p:spPr bwMode="auto">
                  <a:xfrm>
                    <a:off x="3024" y="177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80" name="AutoShape 209"/>
                  <p:cNvSpPr>
                    <a:spLocks noChangeArrowheads="1"/>
                  </p:cNvSpPr>
                  <p:nvPr/>
                </p:nvSpPr>
                <p:spPr bwMode="auto">
                  <a:xfrm>
                    <a:off x="3168" y="1584"/>
                    <a:ext cx="528" cy="288"/>
                  </a:xfrm>
                  <a:prstGeom prst="homePlate">
                    <a:avLst>
                      <a:gd name="adj" fmla="val 39782"/>
                    </a:avLst>
                  </a:prstGeom>
                  <a:gradFill rotWithShape="0">
                    <a:gsLst>
                      <a:gs pos="0">
                        <a:srgbClr val="84B000"/>
                      </a:gs>
                      <a:gs pos="50000">
                        <a:srgbClr val="99CC00"/>
                      </a:gs>
                      <a:gs pos="100000">
                        <a:srgbClr val="84B000"/>
                      </a:gs>
                    </a:gsLst>
                    <a:lin ang="5400000" scaled="1"/>
                  </a:gradFill>
                  <a:ln w="9525">
                    <a:solidFill>
                      <a:schemeClr val="tx1"/>
                    </a:solidFill>
                    <a:miter lim="800000"/>
                    <a:headEnd/>
                    <a:tailEnd/>
                  </a:ln>
                </p:spPr>
                <p:txBody>
                  <a:bodyPr wrap="none" anchor="ctr"/>
                  <a:lstStyle/>
                  <a:p>
                    <a:endParaRPr lang="es-MX"/>
                  </a:p>
                </p:txBody>
              </p:sp>
            </p:grpSp>
          </p:grpSp>
          <p:grpSp>
            <p:nvGrpSpPr>
              <p:cNvPr id="177" name="Group 210"/>
              <p:cNvGrpSpPr>
                <a:grpSpLocks/>
              </p:cNvGrpSpPr>
              <p:nvPr/>
            </p:nvGrpSpPr>
            <p:grpSpPr bwMode="auto">
              <a:xfrm>
                <a:off x="425" y="2614"/>
                <a:ext cx="492" cy="802"/>
                <a:chOff x="295" y="572"/>
                <a:chExt cx="520" cy="998"/>
              </a:xfrm>
            </p:grpSpPr>
            <p:sp>
              <p:nvSpPr>
                <p:cNvPr id="267" name="AutoShape 211"/>
                <p:cNvSpPr>
                  <a:spLocks noChangeArrowheads="1"/>
                </p:cNvSpPr>
                <p:nvPr/>
              </p:nvSpPr>
              <p:spPr bwMode="auto">
                <a:xfrm rot="16200000" flipV="1">
                  <a:off x="381" y="814"/>
                  <a:ext cx="379" cy="305"/>
                </a:xfrm>
                <a:prstGeom prst="pentagon">
                  <a:avLst/>
                </a:prstGeom>
                <a:solidFill>
                  <a:srgbClr val="FF3300"/>
                </a:solidFill>
                <a:ln w="9525">
                  <a:solidFill>
                    <a:schemeClr val="tx1"/>
                  </a:solidFill>
                  <a:miter lim="800000"/>
                  <a:headEnd/>
                  <a:tailEnd/>
                </a:ln>
              </p:spPr>
              <p:txBody>
                <a:bodyPr wrap="none" anchor="ctr"/>
                <a:lstStyle/>
                <a:p>
                  <a:endParaRPr lang="es-MX"/>
                </a:p>
              </p:txBody>
            </p:sp>
            <p:sp>
              <p:nvSpPr>
                <p:cNvPr id="268" name="Line 212"/>
                <p:cNvSpPr>
                  <a:spLocks noChangeShapeType="1"/>
                </p:cNvSpPr>
                <p:nvPr/>
              </p:nvSpPr>
              <p:spPr bwMode="auto">
                <a:xfrm rot="-5400000">
                  <a:off x="598" y="713"/>
                  <a:ext cx="68" cy="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69" name="Oval 213"/>
                <p:cNvSpPr>
                  <a:spLocks noChangeArrowheads="1"/>
                </p:cNvSpPr>
                <p:nvPr/>
              </p:nvSpPr>
              <p:spPr bwMode="auto">
                <a:xfrm rot="16200000" flipV="1">
                  <a:off x="638" y="566"/>
                  <a:ext cx="172" cy="183"/>
                </a:xfrm>
                <a:prstGeom prst="ellipse">
                  <a:avLst/>
                </a:prstGeom>
                <a:solidFill>
                  <a:srgbClr val="FFCC00"/>
                </a:solidFill>
                <a:ln w="9525">
                  <a:solidFill>
                    <a:srgbClr val="FF9900"/>
                  </a:solidFill>
                  <a:round/>
                  <a:headEnd/>
                  <a:tailEnd/>
                </a:ln>
              </p:spPr>
              <p:txBody>
                <a:bodyPr wrap="none" anchor="ctr"/>
                <a:lstStyle/>
                <a:p>
                  <a:r>
                    <a:rPr lang="es-ES_tradnl" sz="2400">
                      <a:solidFill>
                        <a:schemeClr val="tx1"/>
                      </a:solidFill>
                      <a:latin typeface="Times New Roman" pitchFamily="18" charset="0"/>
                      <a:cs typeface="Arial" charset="0"/>
                    </a:rPr>
                    <a:t>P</a:t>
                  </a:r>
                  <a:endParaRPr lang="es-ES" sz="2400">
                    <a:solidFill>
                      <a:schemeClr val="tx1"/>
                    </a:solidFill>
                    <a:latin typeface="Times New Roman" pitchFamily="18" charset="0"/>
                    <a:cs typeface="Arial" charset="0"/>
                  </a:endParaRPr>
                </a:p>
              </p:txBody>
            </p:sp>
            <p:sp>
              <p:nvSpPr>
                <p:cNvPr id="270" name="Line 214"/>
                <p:cNvSpPr>
                  <a:spLocks noChangeShapeType="1"/>
                </p:cNvSpPr>
                <p:nvPr/>
              </p:nvSpPr>
              <p:spPr bwMode="auto">
                <a:xfrm rot="16200000" flipV="1">
                  <a:off x="549" y="1208"/>
                  <a:ext cx="10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71" name="AutoShape 215"/>
                <p:cNvSpPr>
                  <a:spLocks noChangeArrowheads="1"/>
                </p:cNvSpPr>
                <p:nvPr/>
              </p:nvSpPr>
              <p:spPr bwMode="auto">
                <a:xfrm rot="16200000" flipV="1">
                  <a:off x="447" y="1323"/>
                  <a:ext cx="310" cy="184"/>
                </a:xfrm>
                <a:prstGeom prst="chevron">
                  <a:avLst>
                    <a:gd name="adj" fmla="val 45310"/>
                  </a:avLst>
                </a:prstGeom>
                <a:gradFill rotWithShape="0">
                  <a:gsLst>
                    <a:gs pos="0">
                      <a:srgbClr val="C22700"/>
                    </a:gs>
                    <a:gs pos="50000">
                      <a:srgbClr val="FF3300"/>
                    </a:gs>
                    <a:gs pos="100000">
                      <a:srgbClr val="C22700"/>
                    </a:gs>
                  </a:gsLst>
                  <a:lin ang="5400000" scaled="1"/>
                </a:gradFill>
                <a:ln w="9525">
                  <a:solidFill>
                    <a:schemeClr val="tx1"/>
                  </a:solidFill>
                  <a:miter lim="800000"/>
                  <a:headEnd/>
                  <a:tailEnd/>
                </a:ln>
              </p:spPr>
              <p:txBody>
                <a:bodyPr wrap="none" anchor="ctr"/>
                <a:lstStyle/>
                <a:p>
                  <a:endParaRPr lang="es-MX"/>
                </a:p>
              </p:txBody>
            </p:sp>
            <p:sp>
              <p:nvSpPr>
                <p:cNvPr id="272" name="Line 216"/>
                <p:cNvSpPr>
                  <a:spLocks noChangeShapeType="1"/>
                </p:cNvSpPr>
                <p:nvPr/>
              </p:nvSpPr>
              <p:spPr bwMode="auto">
                <a:xfrm rot="16200000" flipV="1">
                  <a:off x="333" y="761"/>
                  <a:ext cx="48" cy="1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grpSp>
          <p:grpSp>
            <p:nvGrpSpPr>
              <p:cNvPr id="178" name="Group 217"/>
              <p:cNvGrpSpPr>
                <a:grpSpLocks/>
              </p:cNvGrpSpPr>
              <p:nvPr/>
            </p:nvGrpSpPr>
            <p:grpSpPr bwMode="auto">
              <a:xfrm rot="-5400000">
                <a:off x="743" y="2682"/>
                <a:ext cx="802" cy="665"/>
                <a:chOff x="3888" y="960"/>
                <a:chExt cx="1392" cy="1104"/>
              </a:xfrm>
            </p:grpSpPr>
            <p:sp>
              <p:nvSpPr>
                <p:cNvPr id="261" name="AutoShape 218"/>
                <p:cNvSpPr>
                  <a:spLocks noChangeArrowheads="1"/>
                </p:cNvSpPr>
                <p:nvPr/>
              </p:nvSpPr>
              <p:spPr bwMode="auto">
                <a:xfrm flipV="1">
                  <a:off x="4464" y="1440"/>
                  <a:ext cx="528" cy="480"/>
                </a:xfrm>
                <a:prstGeom prst="pentagon">
                  <a:avLst/>
                </a:prstGeom>
                <a:solidFill>
                  <a:srgbClr val="FF3300"/>
                </a:solidFill>
                <a:ln w="9525">
                  <a:solidFill>
                    <a:schemeClr val="tx1"/>
                  </a:solidFill>
                  <a:miter lim="800000"/>
                  <a:headEnd/>
                  <a:tailEnd/>
                </a:ln>
              </p:spPr>
              <p:txBody>
                <a:bodyPr wrap="none" anchor="ctr"/>
                <a:lstStyle/>
                <a:p>
                  <a:endParaRPr lang="es-MX"/>
                </a:p>
              </p:txBody>
            </p:sp>
            <p:sp>
              <p:nvSpPr>
                <p:cNvPr id="262" name="Line 219"/>
                <p:cNvSpPr>
                  <a:spLocks noChangeShapeType="1"/>
                </p:cNvSpPr>
                <p:nvPr/>
              </p:nvSpPr>
              <p:spPr bwMode="auto">
                <a:xfrm>
                  <a:off x="4992" y="1728"/>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63" name="Oval 220"/>
                <p:cNvSpPr>
                  <a:spLocks noChangeArrowheads="1"/>
                </p:cNvSpPr>
                <p:nvPr/>
              </p:nvSpPr>
              <p:spPr bwMode="auto">
                <a:xfrm flipV="1">
                  <a:off x="5040" y="1776"/>
                  <a:ext cx="240" cy="288"/>
                </a:xfrm>
                <a:prstGeom prst="ellipse">
                  <a:avLst/>
                </a:prstGeom>
                <a:solidFill>
                  <a:srgbClr val="FFCC00"/>
                </a:solidFill>
                <a:ln w="9525">
                  <a:solidFill>
                    <a:srgbClr val="FF9900"/>
                  </a:solidFill>
                  <a:round/>
                  <a:headEnd/>
                  <a:tailEnd/>
                </a:ln>
              </p:spPr>
              <p:txBody>
                <a:bodyPr wrap="none" anchor="ctr"/>
                <a:lstStyle/>
                <a:p>
                  <a:r>
                    <a:rPr lang="es-ES_tradnl" sz="2400">
                      <a:solidFill>
                        <a:schemeClr val="tx1"/>
                      </a:solidFill>
                      <a:latin typeface="Times New Roman" pitchFamily="18" charset="0"/>
                      <a:cs typeface="Arial" charset="0"/>
                    </a:rPr>
                    <a:t>P</a:t>
                  </a:r>
                  <a:endParaRPr lang="es-ES" sz="2400">
                    <a:solidFill>
                      <a:schemeClr val="tx1"/>
                    </a:solidFill>
                    <a:latin typeface="Times New Roman" pitchFamily="18" charset="0"/>
                    <a:cs typeface="Arial" charset="0"/>
                  </a:endParaRPr>
                </a:p>
              </p:txBody>
            </p:sp>
            <p:sp>
              <p:nvSpPr>
                <p:cNvPr id="264" name="Line 221"/>
                <p:cNvSpPr>
                  <a:spLocks noChangeShapeType="1"/>
                </p:cNvSpPr>
                <p:nvPr/>
              </p:nvSpPr>
              <p:spPr bwMode="auto">
                <a:xfrm flipV="1">
                  <a:off x="4320" y="172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65" name="AutoShape 222"/>
                <p:cNvSpPr>
                  <a:spLocks noChangeArrowheads="1"/>
                </p:cNvSpPr>
                <p:nvPr/>
              </p:nvSpPr>
              <p:spPr bwMode="auto">
                <a:xfrm flipV="1">
                  <a:off x="3888" y="1584"/>
                  <a:ext cx="432" cy="288"/>
                </a:xfrm>
                <a:prstGeom prst="chevron">
                  <a:avLst>
                    <a:gd name="adj" fmla="val 40340"/>
                  </a:avLst>
                </a:prstGeom>
                <a:gradFill rotWithShape="0">
                  <a:gsLst>
                    <a:gs pos="0">
                      <a:srgbClr val="C22700"/>
                    </a:gs>
                    <a:gs pos="50000">
                      <a:srgbClr val="FF3300"/>
                    </a:gs>
                    <a:gs pos="100000">
                      <a:srgbClr val="C22700"/>
                    </a:gs>
                  </a:gsLst>
                  <a:lin ang="5400000" scaled="1"/>
                </a:gradFill>
                <a:ln w="9525">
                  <a:solidFill>
                    <a:schemeClr val="tx1"/>
                  </a:solidFill>
                  <a:miter lim="800000"/>
                  <a:headEnd/>
                  <a:tailEnd/>
                </a:ln>
              </p:spPr>
              <p:txBody>
                <a:bodyPr wrap="none" anchor="ctr"/>
                <a:lstStyle/>
                <a:p>
                  <a:endParaRPr lang="es-MX"/>
                </a:p>
              </p:txBody>
            </p:sp>
            <p:sp>
              <p:nvSpPr>
                <p:cNvPr id="266" name="Line 223"/>
                <p:cNvSpPr>
                  <a:spLocks noChangeShapeType="1"/>
                </p:cNvSpPr>
                <p:nvPr/>
              </p:nvSpPr>
              <p:spPr bwMode="auto">
                <a:xfrm flipV="1">
                  <a:off x="4896" y="960"/>
                  <a:ext cx="24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grpSp>
          <p:sp>
            <p:nvSpPr>
              <p:cNvPr id="179" name="Text Box 224"/>
              <p:cNvSpPr txBox="1">
                <a:spLocks noChangeArrowheads="1"/>
              </p:cNvSpPr>
              <p:nvPr/>
            </p:nvSpPr>
            <p:spPr bwMode="auto">
              <a:xfrm rot="5400000">
                <a:off x="198" y="2773"/>
                <a:ext cx="3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660033"/>
                    </a:solidFill>
                    <a:latin typeface="Comic Sans MS" pitchFamily="66" charset="0"/>
                  </a:defRPr>
                </a:lvl1pPr>
                <a:lvl2pPr marL="742950" indent="-285750" eaLnBrk="0" hangingPunct="0">
                  <a:defRPr sz="2000">
                    <a:solidFill>
                      <a:srgbClr val="660033"/>
                    </a:solidFill>
                    <a:latin typeface="Comic Sans MS" pitchFamily="66" charset="0"/>
                  </a:defRPr>
                </a:lvl2pPr>
                <a:lvl3pPr marL="1143000" indent="-228600" eaLnBrk="0" hangingPunct="0">
                  <a:defRPr sz="2000">
                    <a:solidFill>
                      <a:srgbClr val="660033"/>
                    </a:solidFill>
                    <a:latin typeface="Comic Sans MS" pitchFamily="66" charset="0"/>
                  </a:defRPr>
                </a:lvl3pPr>
                <a:lvl4pPr marL="1600200" indent="-228600" eaLnBrk="0" hangingPunct="0">
                  <a:defRPr sz="2000">
                    <a:solidFill>
                      <a:srgbClr val="660033"/>
                    </a:solidFill>
                    <a:latin typeface="Comic Sans MS" pitchFamily="66" charset="0"/>
                  </a:defRPr>
                </a:lvl4pPr>
                <a:lvl5pPr marL="2057400" indent="-228600" eaLnBrk="0" hangingPunct="0">
                  <a:defRPr sz="2000">
                    <a:solidFill>
                      <a:srgbClr val="660033"/>
                    </a:solidFill>
                    <a:latin typeface="Comic Sans MS" pitchFamily="66" charset="0"/>
                  </a:defRPr>
                </a:lvl5pPr>
                <a:lvl6pPr marL="2514600" indent="-228600" algn="ctr" eaLnBrk="0" fontAlgn="base" hangingPunct="0">
                  <a:spcBef>
                    <a:spcPct val="0"/>
                  </a:spcBef>
                  <a:spcAft>
                    <a:spcPct val="0"/>
                  </a:spcAft>
                  <a:defRPr sz="2000">
                    <a:solidFill>
                      <a:srgbClr val="660033"/>
                    </a:solidFill>
                    <a:latin typeface="Comic Sans MS" pitchFamily="66" charset="0"/>
                  </a:defRPr>
                </a:lvl6pPr>
                <a:lvl7pPr marL="2971800" indent="-228600" algn="ctr" eaLnBrk="0" fontAlgn="base" hangingPunct="0">
                  <a:spcBef>
                    <a:spcPct val="0"/>
                  </a:spcBef>
                  <a:spcAft>
                    <a:spcPct val="0"/>
                  </a:spcAft>
                  <a:defRPr sz="2000">
                    <a:solidFill>
                      <a:srgbClr val="660033"/>
                    </a:solidFill>
                    <a:latin typeface="Comic Sans MS" pitchFamily="66" charset="0"/>
                  </a:defRPr>
                </a:lvl7pPr>
                <a:lvl8pPr marL="3429000" indent="-228600" algn="ctr" eaLnBrk="0" fontAlgn="base" hangingPunct="0">
                  <a:spcBef>
                    <a:spcPct val="0"/>
                  </a:spcBef>
                  <a:spcAft>
                    <a:spcPct val="0"/>
                  </a:spcAft>
                  <a:defRPr sz="2000">
                    <a:solidFill>
                      <a:srgbClr val="660033"/>
                    </a:solidFill>
                    <a:latin typeface="Comic Sans MS" pitchFamily="66" charset="0"/>
                  </a:defRPr>
                </a:lvl8pPr>
                <a:lvl9pPr marL="3886200" indent="-228600" algn="ctr" eaLnBrk="0" fontAlgn="base" hangingPunct="0">
                  <a:spcBef>
                    <a:spcPct val="0"/>
                  </a:spcBef>
                  <a:spcAft>
                    <a:spcPct val="0"/>
                  </a:spcAft>
                  <a:defRPr sz="2000">
                    <a:solidFill>
                      <a:srgbClr val="660033"/>
                    </a:solidFill>
                    <a:latin typeface="Comic Sans MS" pitchFamily="66" charset="0"/>
                  </a:defRPr>
                </a:lvl9pPr>
              </a:lstStyle>
              <a:p>
                <a:pPr algn="l" eaLnBrk="1" hangingPunct="1"/>
                <a:r>
                  <a:rPr lang="es-ES" sz="1800">
                    <a:solidFill>
                      <a:schemeClr val="tx1"/>
                    </a:solidFill>
                    <a:latin typeface="Tahoma" charset="0"/>
                    <a:cs typeface="Arial" charset="0"/>
                  </a:rPr>
                  <a:t>OH</a:t>
                </a:r>
              </a:p>
            </p:txBody>
          </p:sp>
          <p:grpSp>
            <p:nvGrpSpPr>
              <p:cNvPr id="180" name="Group 225"/>
              <p:cNvGrpSpPr>
                <a:grpSpLocks/>
              </p:cNvGrpSpPr>
              <p:nvPr/>
            </p:nvGrpSpPr>
            <p:grpSpPr bwMode="auto">
              <a:xfrm rot="-5400000">
                <a:off x="1015" y="3505"/>
                <a:ext cx="794" cy="601"/>
                <a:chOff x="2208" y="1440"/>
                <a:chExt cx="1488" cy="1056"/>
              </a:xfrm>
            </p:grpSpPr>
            <p:grpSp>
              <p:nvGrpSpPr>
                <p:cNvPr id="248" name="Group 226"/>
                <p:cNvGrpSpPr>
                  <a:grpSpLocks/>
                </p:cNvGrpSpPr>
                <p:nvPr/>
              </p:nvGrpSpPr>
              <p:grpSpPr bwMode="auto">
                <a:xfrm>
                  <a:off x="2208" y="1440"/>
                  <a:ext cx="1488" cy="624"/>
                  <a:chOff x="2208" y="1440"/>
                  <a:chExt cx="1488" cy="624"/>
                </a:xfrm>
              </p:grpSpPr>
              <p:sp>
                <p:nvSpPr>
                  <p:cNvPr id="256" name="AutoShape 227"/>
                  <p:cNvSpPr>
                    <a:spLocks noChangeArrowheads="1"/>
                  </p:cNvSpPr>
                  <p:nvPr/>
                </p:nvSpPr>
                <p:spPr bwMode="auto">
                  <a:xfrm>
                    <a:off x="2496" y="1584"/>
                    <a:ext cx="528" cy="480"/>
                  </a:xfrm>
                  <a:prstGeom prst="pentagon">
                    <a:avLst/>
                  </a:prstGeom>
                  <a:solidFill>
                    <a:srgbClr val="FF3300"/>
                  </a:solidFill>
                  <a:ln w="9525">
                    <a:solidFill>
                      <a:schemeClr val="tx1"/>
                    </a:solidFill>
                    <a:miter lim="800000"/>
                    <a:headEnd/>
                    <a:tailEnd/>
                  </a:ln>
                </p:spPr>
                <p:txBody>
                  <a:bodyPr wrap="none" anchor="ctr"/>
                  <a:lstStyle/>
                  <a:p>
                    <a:endParaRPr lang="es-MX"/>
                  </a:p>
                </p:txBody>
              </p:sp>
              <p:sp>
                <p:nvSpPr>
                  <p:cNvPr id="257" name="Line 228"/>
                  <p:cNvSpPr>
                    <a:spLocks noChangeShapeType="1"/>
                  </p:cNvSpPr>
                  <p:nvPr/>
                </p:nvSpPr>
                <p:spPr bwMode="auto">
                  <a:xfrm flipH="1" flipV="1">
                    <a:off x="2400" y="1680"/>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58" name="Oval 229"/>
                  <p:cNvSpPr>
                    <a:spLocks noChangeArrowheads="1"/>
                  </p:cNvSpPr>
                  <p:nvPr/>
                </p:nvSpPr>
                <p:spPr bwMode="auto">
                  <a:xfrm>
                    <a:off x="2208" y="1440"/>
                    <a:ext cx="240" cy="288"/>
                  </a:xfrm>
                  <a:prstGeom prst="ellipse">
                    <a:avLst/>
                  </a:prstGeom>
                  <a:solidFill>
                    <a:srgbClr val="FFCC00"/>
                  </a:solidFill>
                  <a:ln w="9525">
                    <a:solidFill>
                      <a:srgbClr val="FF9900"/>
                    </a:solidFill>
                    <a:round/>
                    <a:headEnd/>
                    <a:tailEnd/>
                  </a:ln>
                </p:spPr>
                <p:txBody>
                  <a:bodyPr wrap="none" anchor="ctr"/>
                  <a:lstStyle/>
                  <a:p>
                    <a:r>
                      <a:rPr lang="es-ES_tradnl" sz="2400">
                        <a:solidFill>
                          <a:schemeClr val="tx1"/>
                        </a:solidFill>
                        <a:latin typeface="Times New Roman" pitchFamily="18" charset="0"/>
                        <a:cs typeface="Arial" charset="0"/>
                      </a:rPr>
                      <a:t>P</a:t>
                    </a:r>
                    <a:endParaRPr lang="es-ES" sz="2400">
                      <a:solidFill>
                        <a:schemeClr val="tx1"/>
                      </a:solidFill>
                      <a:latin typeface="Times New Roman" pitchFamily="18" charset="0"/>
                      <a:cs typeface="Arial" charset="0"/>
                    </a:endParaRPr>
                  </a:p>
                </p:txBody>
              </p:sp>
              <p:sp>
                <p:nvSpPr>
                  <p:cNvPr id="259" name="Line 230"/>
                  <p:cNvSpPr>
                    <a:spLocks noChangeShapeType="1"/>
                  </p:cNvSpPr>
                  <p:nvPr/>
                </p:nvSpPr>
                <p:spPr bwMode="auto">
                  <a:xfrm>
                    <a:off x="3024" y="177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60" name="AutoShape 231"/>
                  <p:cNvSpPr>
                    <a:spLocks noChangeArrowheads="1"/>
                  </p:cNvSpPr>
                  <p:nvPr/>
                </p:nvSpPr>
                <p:spPr bwMode="auto">
                  <a:xfrm>
                    <a:off x="3168" y="1584"/>
                    <a:ext cx="528" cy="288"/>
                  </a:xfrm>
                  <a:prstGeom prst="homePlate">
                    <a:avLst>
                      <a:gd name="adj" fmla="val 39782"/>
                    </a:avLst>
                  </a:prstGeom>
                  <a:gradFill rotWithShape="0">
                    <a:gsLst>
                      <a:gs pos="0">
                        <a:srgbClr val="84B000"/>
                      </a:gs>
                      <a:gs pos="50000">
                        <a:srgbClr val="99CC00"/>
                      </a:gs>
                      <a:gs pos="100000">
                        <a:srgbClr val="84B000"/>
                      </a:gs>
                    </a:gsLst>
                    <a:lin ang="5400000" scaled="1"/>
                  </a:gradFill>
                  <a:ln w="9525">
                    <a:solidFill>
                      <a:schemeClr val="tx1"/>
                    </a:solidFill>
                    <a:miter lim="800000"/>
                    <a:headEnd/>
                    <a:tailEnd/>
                  </a:ln>
                </p:spPr>
                <p:txBody>
                  <a:bodyPr wrap="none" anchor="ctr"/>
                  <a:lstStyle/>
                  <a:p>
                    <a:endParaRPr lang="es-MX"/>
                  </a:p>
                </p:txBody>
              </p:sp>
            </p:grpSp>
            <p:sp>
              <p:nvSpPr>
                <p:cNvPr id="249" name="Line 232"/>
                <p:cNvSpPr>
                  <a:spLocks noChangeShapeType="1"/>
                </p:cNvSpPr>
                <p:nvPr/>
              </p:nvSpPr>
              <p:spPr bwMode="auto">
                <a:xfrm flipH="1">
                  <a:off x="2448" y="2064"/>
                  <a:ext cx="144"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grpSp>
              <p:nvGrpSpPr>
                <p:cNvPr id="250" name="Group 233"/>
                <p:cNvGrpSpPr>
                  <a:grpSpLocks/>
                </p:cNvGrpSpPr>
                <p:nvPr/>
              </p:nvGrpSpPr>
              <p:grpSpPr bwMode="auto">
                <a:xfrm>
                  <a:off x="2208" y="1440"/>
                  <a:ext cx="1488" cy="624"/>
                  <a:chOff x="2208" y="1440"/>
                  <a:chExt cx="1488" cy="624"/>
                </a:xfrm>
              </p:grpSpPr>
              <p:sp>
                <p:nvSpPr>
                  <p:cNvPr id="251" name="AutoShape 234"/>
                  <p:cNvSpPr>
                    <a:spLocks noChangeArrowheads="1"/>
                  </p:cNvSpPr>
                  <p:nvPr/>
                </p:nvSpPr>
                <p:spPr bwMode="auto">
                  <a:xfrm>
                    <a:off x="2496" y="1584"/>
                    <a:ext cx="528" cy="480"/>
                  </a:xfrm>
                  <a:prstGeom prst="pentagon">
                    <a:avLst/>
                  </a:prstGeom>
                  <a:solidFill>
                    <a:srgbClr val="FF3300"/>
                  </a:solidFill>
                  <a:ln w="9525">
                    <a:solidFill>
                      <a:schemeClr val="tx1"/>
                    </a:solidFill>
                    <a:miter lim="800000"/>
                    <a:headEnd/>
                    <a:tailEnd/>
                  </a:ln>
                </p:spPr>
                <p:txBody>
                  <a:bodyPr wrap="none" anchor="ctr"/>
                  <a:lstStyle/>
                  <a:p>
                    <a:endParaRPr lang="es-MX"/>
                  </a:p>
                </p:txBody>
              </p:sp>
              <p:sp>
                <p:nvSpPr>
                  <p:cNvPr id="252" name="Line 235"/>
                  <p:cNvSpPr>
                    <a:spLocks noChangeShapeType="1"/>
                  </p:cNvSpPr>
                  <p:nvPr/>
                </p:nvSpPr>
                <p:spPr bwMode="auto">
                  <a:xfrm flipH="1" flipV="1">
                    <a:off x="2400" y="1680"/>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53" name="Oval 236"/>
                  <p:cNvSpPr>
                    <a:spLocks noChangeArrowheads="1"/>
                  </p:cNvSpPr>
                  <p:nvPr/>
                </p:nvSpPr>
                <p:spPr bwMode="auto">
                  <a:xfrm>
                    <a:off x="2208" y="1440"/>
                    <a:ext cx="240" cy="288"/>
                  </a:xfrm>
                  <a:prstGeom prst="ellipse">
                    <a:avLst/>
                  </a:prstGeom>
                  <a:solidFill>
                    <a:srgbClr val="FFCC00"/>
                  </a:solidFill>
                  <a:ln w="9525">
                    <a:solidFill>
                      <a:srgbClr val="FF9900"/>
                    </a:solidFill>
                    <a:round/>
                    <a:headEnd/>
                    <a:tailEnd/>
                  </a:ln>
                </p:spPr>
                <p:txBody>
                  <a:bodyPr wrap="none" anchor="ctr"/>
                  <a:lstStyle/>
                  <a:p>
                    <a:r>
                      <a:rPr lang="es-ES_tradnl" sz="2400">
                        <a:solidFill>
                          <a:schemeClr val="tx1"/>
                        </a:solidFill>
                        <a:latin typeface="Times New Roman" pitchFamily="18" charset="0"/>
                        <a:cs typeface="Arial" charset="0"/>
                      </a:rPr>
                      <a:t>P</a:t>
                    </a:r>
                    <a:endParaRPr lang="es-ES" sz="2400">
                      <a:solidFill>
                        <a:schemeClr val="tx1"/>
                      </a:solidFill>
                      <a:latin typeface="Times New Roman" pitchFamily="18" charset="0"/>
                      <a:cs typeface="Arial" charset="0"/>
                    </a:endParaRPr>
                  </a:p>
                </p:txBody>
              </p:sp>
              <p:sp>
                <p:nvSpPr>
                  <p:cNvPr id="254" name="Line 237"/>
                  <p:cNvSpPr>
                    <a:spLocks noChangeShapeType="1"/>
                  </p:cNvSpPr>
                  <p:nvPr/>
                </p:nvSpPr>
                <p:spPr bwMode="auto">
                  <a:xfrm>
                    <a:off x="3024" y="177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55" name="AutoShape 238"/>
                  <p:cNvSpPr>
                    <a:spLocks noChangeArrowheads="1"/>
                  </p:cNvSpPr>
                  <p:nvPr/>
                </p:nvSpPr>
                <p:spPr bwMode="auto">
                  <a:xfrm>
                    <a:off x="3168" y="1584"/>
                    <a:ext cx="528" cy="288"/>
                  </a:xfrm>
                  <a:prstGeom prst="homePlate">
                    <a:avLst>
                      <a:gd name="adj" fmla="val 39782"/>
                    </a:avLst>
                  </a:prstGeom>
                  <a:gradFill rotWithShape="0">
                    <a:gsLst>
                      <a:gs pos="0">
                        <a:srgbClr val="84B000"/>
                      </a:gs>
                      <a:gs pos="50000">
                        <a:srgbClr val="99CC00"/>
                      </a:gs>
                      <a:gs pos="100000">
                        <a:srgbClr val="84B000"/>
                      </a:gs>
                    </a:gsLst>
                    <a:lin ang="5400000" scaled="1"/>
                  </a:gradFill>
                  <a:ln w="9525">
                    <a:solidFill>
                      <a:schemeClr val="tx1"/>
                    </a:solidFill>
                    <a:miter lim="800000"/>
                    <a:headEnd/>
                    <a:tailEnd/>
                  </a:ln>
                </p:spPr>
                <p:txBody>
                  <a:bodyPr wrap="none" anchor="ctr"/>
                  <a:lstStyle/>
                  <a:p>
                    <a:endParaRPr lang="es-MX"/>
                  </a:p>
                </p:txBody>
              </p:sp>
            </p:grpSp>
          </p:grpSp>
          <p:grpSp>
            <p:nvGrpSpPr>
              <p:cNvPr id="181" name="Group 239"/>
              <p:cNvGrpSpPr>
                <a:grpSpLocks/>
              </p:cNvGrpSpPr>
              <p:nvPr/>
            </p:nvGrpSpPr>
            <p:grpSpPr bwMode="auto">
              <a:xfrm rot="-5400000">
                <a:off x="1300" y="2682"/>
                <a:ext cx="802" cy="665"/>
                <a:chOff x="3888" y="960"/>
                <a:chExt cx="1392" cy="1104"/>
              </a:xfrm>
            </p:grpSpPr>
            <p:sp>
              <p:nvSpPr>
                <p:cNvPr id="242" name="AutoShape 240"/>
                <p:cNvSpPr>
                  <a:spLocks noChangeArrowheads="1"/>
                </p:cNvSpPr>
                <p:nvPr/>
              </p:nvSpPr>
              <p:spPr bwMode="auto">
                <a:xfrm flipV="1">
                  <a:off x="4464" y="1440"/>
                  <a:ext cx="528" cy="480"/>
                </a:xfrm>
                <a:prstGeom prst="pentagon">
                  <a:avLst/>
                </a:prstGeom>
                <a:solidFill>
                  <a:srgbClr val="FF3300"/>
                </a:solidFill>
                <a:ln w="9525">
                  <a:solidFill>
                    <a:schemeClr val="tx1"/>
                  </a:solidFill>
                  <a:miter lim="800000"/>
                  <a:headEnd/>
                  <a:tailEnd/>
                </a:ln>
              </p:spPr>
              <p:txBody>
                <a:bodyPr wrap="none" anchor="ctr"/>
                <a:lstStyle/>
                <a:p>
                  <a:endParaRPr lang="es-MX"/>
                </a:p>
              </p:txBody>
            </p:sp>
            <p:sp>
              <p:nvSpPr>
                <p:cNvPr id="243" name="Line 241"/>
                <p:cNvSpPr>
                  <a:spLocks noChangeShapeType="1"/>
                </p:cNvSpPr>
                <p:nvPr/>
              </p:nvSpPr>
              <p:spPr bwMode="auto">
                <a:xfrm>
                  <a:off x="4992" y="1728"/>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44" name="Oval 242"/>
                <p:cNvSpPr>
                  <a:spLocks noChangeArrowheads="1"/>
                </p:cNvSpPr>
                <p:nvPr/>
              </p:nvSpPr>
              <p:spPr bwMode="auto">
                <a:xfrm flipV="1">
                  <a:off x="5040" y="1776"/>
                  <a:ext cx="240" cy="288"/>
                </a:xfrm>
                <a:prstGeom prst="ellipse">
                  <a:avLst/>
                </a:prstGeom>
                <a:solidFill>
                  <a:srgbClr val="FFCC00"/>
                </a:solidFill>
                <a:ln w="9525">
                  <a:solidFill>
                    <a:srgbClr val="FF9900"/>
                  </a:solidFill>
                  <a:round/>
                  <a:headEnd/>
                  <a:tailEnd/>
                </a:ln>
              </p:spPr>
              <p:txBody>
                <a:bodyPr wrap="none" anchor="ctr"/>
                <a:lstStyle/>
                <a:p>
                  <a:r>
                    <a:rPr lang="es-ES_tradnl" sz="2400">
                      <a:solidFill>
                        <a:schemeClr val="tx1"/>
                      </a:solidFill>
                      <a:latin typeface="Times New Roman" pitchFamily="18" charset="0"/>
                      <a:cs typeface="Arial" charset="0"/>
                    </a:rPr>
                    <a:t>P</a:t>
                  </a:r>
                  <a:endParaRPr lang="es-ES" sz="2400">
                    <a:solidFill>
                      <a:schemeClr val="tx1"/>
                    </a:solidFill>
                    <a:latin typeface="Times New Roman" pitchFamily="18" charset="0"/>
                    <a:cs typeface="Arial" charset="0"/>
                  </a:endParaRPr>
                </a:p>
              </p:txBody>
            </p:sp>
            <p:sp>
              <p:nvSpPr>
                <p:cNvPr id="245" name="Line 243"/>
                <p:cNvSpPr>
                  <a:spLocks noChangeShapeType="1"/>
                </p:cNvSpPr>
                <p:nvPr/>
              </p:nvSpPr>
              <p:spPr bwMode="auto">
                <a:xfrm flipV="1">
                  <a:off x="4320" y="172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46" name="AutoShape 244"/>
                <p:cNvSpPr>
                  <a:spLocks noChangeArrowheads="1"/>
                </p:cNvSpPr>
                <p:nvPr/>
              </p:nvSpPr>
              <p:spPr bwMode="auto">
                <a:xfrm flipV="1">
                  <a:off x="3888" y="1584"/>
                  <a:ext cx="432" cy="288"/>
                </a:xfrm>
                <a:prstGeom prst="chevron">
                  <a:avLst>
                    <a:gd name="adj" fmla="val 40340"/>
                  </a:avLst>
                </a:prstGeom>
                <a:gradFill rotWithShape="0">
                  <a:gsLst>
                    <a:gs pos="0">
                      <a:srgbClr val="C22700"/>
                    </a:gs>
                    <a:gs pos="50000">
                      <a:srgbClr val="FF3300"/>
                    </a:gs>
                    <a:gs pos="100000">
                      <a:srgbClr val="C22700"/>
                    </a:gs>
                  </a:gsLst>
                  <a:lin ang="5400000" scaled="1"/>
                </a:gradFill>
                <a:ln w="9525">
                  <a:solidFill>
                    <a:schemeClr val="tx1"/>
                  </a:solidFill>
                  <a:miter lim="800000"/>
                  <a:headEnd/>
                  <a:tailEnd/>
                </a:ln>
              </p:spPr>
              <p:txBody>
                <a:bodyPr wrap="none" anchor="ctr"/>
                <a:lstStyle/>
                <a:p>
                  <a:endParaRPr lang="es-MX"/>
                </a:p>
              </p:txBody>
            </p:sp>
            <p:sp>
              <p:nvSpPr>
                <p:cNvPr id="247" name="Line 245"/>
                <p:cNvSpPr>
                  <a:spLocks noChangeShapeType="1"/>
                </p:cNvSpPr>
                <p:nvPr/>
              </p:nvSpPr>
              <p:spPr bwMode="auto">
                <a:xfrm flipV="1">
                  <a:off x="4896" y="960"/>
                  <a:ext cx="24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grpSp>
          <p:grpSp>
            <p:nvGrpSpPr>
              <p:cNvPr id="182" name="Group 246"/>
              <p:cNvGrpSpPr>
                <a:grpSpLocks/>
              </p:cNvGrpSpPr>
              <p:nvPr/>
            </p:nvGrpSpPr>
            <p:grpSpPr bwMode="auto">
              <a:xfrm rot="-5400000">
                <a:off x="1572" y="3505"/>
                <a:ext cx="794" cy="601"/>
                <a:chOff x="2208" y="1440"/>
                <a:chExt cx="1488" cy="1056"/>
              </a:xfrm>
            </p:grpSpPr>
            <p:grpSp>
              <p:nvGrpSpPr>
                <p:cNvPr id="229" name="Group 247"/>
                <p:cNvGrpSpPr>
                  <a:grpSpLocks/>
                </p:cNvGrpSpPr>
                <p:nvPr/>
              </p:nvGrpSpPr>
              <p:grpSpPr bwMode="auto">
                <a:xfrm>
                  <a:off x="2208" y="1440"/>
                  <a:ext cx="1488" cy="624"/>
                  <a:chOff x="2208" y="1440"/>
                  <a:chExt cx="1488" cy="624"/>
                </a:xfrm>
              </p:grpSpPr>
              <p:sp>
                <p:nvSpPr>
                  <p:cNvPr id="237" name="AutoShape 248"/>
                  <p:cNvSpPr>
                    <a:spLocks noChangeArrowheads="1"/>
                  </p:cNvSpPr>
                  <p:nvPr/>
                </p:nvSpPr>
                <p:spPr bwMode="auto">
                  <a:xfrm>
                    <a:off x="2496" y="1584"/>
                    <a:ext cx="528" cy="480"/>
                  </a:xfrm>
                  <a:prstGeom prst="pentagon">
                    <a:avLst/>
                  </a:prstGeom>
                  <a:solidFill>
                    <a:srgbClr val="FF3300"/>
                  </a:solidFill>
                  <a:ln w="9525">
                    <a:solidFill>
                      <a:schemeClr val="tx1"/>
                    </a:solidFill>
                    <a:miter lim="800000"/>
                    <a:headEnd/>
                    <a:tailEnd/>
                  </a:ln>
                </p:spPr>
                <p:txBody>
                  <a:bodyPr wrap="none" anchor="ctr"/>
                  <a:lstStyle/>
                  <a:p>
                    <a:endParaRPr lang="es-MX"/>
                  </a:p>
                </p:txBody>
              </p:sp>
              <p:sp>
                <p:nvSpPr>
                  <p:cNvPr id="238" name="Line 249"/>
                  <p:cNvSpPr>
                    <a:spLocks noChangeShapeType="1"/>
                  </p:cNvSpPr>
                  <p:nvPr/>
                </p:nvSpPr>
                <p:spPr bwMode="auto">
                  <a:xfrm flipH="1" flipV="1">
                    <a:off x="2400" y="1680"/>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39" name="Oval 250"/>
                  <p:cNvSpPr>
                    <a:spLocks noChangeArrowheads="1"/>
                  </p:cNvSpPr>
                  <p:nvPr/>
                </p:nvSpPr>
                <p:spPr bwMode="auto">
                  <a:xfrm>
                    <a:off x="2208" y="1440"/>
                    <a:ext cx="240" cy="288"/>
                  </a:xfrm>
                  <a:prstGeom prst="ellipse">
                    <a:avLst/>
                  </a:prstGeom>
                  <a:solidFill>
                    <a:srgbClr val="FFCC00"/>
                  </a:solidFill>
                  <a:ln w="9525">
                    <a:solidFill>
                      <a:srgbClr val="FF9900"/>
                    </a:solidFill>
                    <a:round/>
                    <a:headEnd/>
                    <a:tailEnd/>
                  </a:ln>
                </p:spPr>
                <p:txBody>
                  <a:bodyPr wrap="none" anchor="ctr"/>
                  <a:lstStyle/>
                  <a:p>
                    <a:r>
                      <a:rPr lang="es-ES_tradnl" sz="2400">
                        <a:solidFill>
                          <a:schemeClr val="tx1"/>
                        </a:solidFill>
                        <a:latin typeface="Times New Roman" pitchFamily="18" charset="0"/>
                        <a:cs typeface="Arial" charset="0"/>
                      </a:rPr>
                      <a:t>P</a:t>
                    </a:r>
                    <a:endParaRPr lang="es-ES" sz="2400">
                      <a:solidFill>
                        <a:schemeClr val="tx1"/>
                      </a:solidFill>
                      <a:latin typeface="Times New Roman" pitchFamily="18" charset="0"/>
                      <a:cs typeface="Arial" charset="0"/>
                    </a:endParaRPr>
                  </a:p>
                </p:txBody>
              </p:sp>
              <p:sp>
                <p:nvSpPr>
                  <p:cNvPr id="240" name="Line 251"/>
                  <p:cNvSpPr>
                    <a:spLocks noChangeShapeType="1"/>
                  </p:cNvSpPr>
                  <p:nvPr/>
                </p:nvSpPr>
                <p:spPr bwMode="auto">
                  <a:xfrm>
                    <a:off x="3024" y="177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41" name="AutoShape 252"/>
                  <p:cNvSpPr>
                    <a:spLocks noChangeArrowheads="1"/>
                  </p:cNvSpPr>
                  <p:nvPr/>
                </p:nvSpPr>
                <p:spPr bwMode="auto">
                  <a:xfrm>
                    <a:off x="3168" y="1584"/>
                    <a:ext cx="528" cy="288"/>
                  </a:xfrm>
                  <a:prstGeom prst="homePlate">
                    <a:avLst>
                      <a:gd name="adj" fmla="val 39782"/>
                    </a:avLst>
                  </a:prstGeom>
                  <a:gradFill rotWithShape="0">
                    <a:gsLst>
                      <a:gs pos="0">
                        <a:srgbClr val="84B000"/>
                      </a:gs>
                      <a:gs pos="50000">
                        <a:srgbClr val="99CC00"/>
                      </a:gs>
                      <a:gs pos="100000">
                        <a:srgbClr val="84B000"/>
                      </a:gs>
                    </a:gsLst>
                    <a:lin ang="5400000" scaled="1"/>
                  </a:gradFill>
                  <a:ln w="9525">
                    <a:solidFill>
                      <a:schemeClr val="tx1"/>
                    </a:solidFill>
                    <a:miter lim="800000"/>
                    <a:headEnd/>
                    <a:tailEnd/>
                  </a:ln>
                </p:spPr>
                <p:txBody>
                  <a:bodyPr wrap="none" anchor="ctr"/>
                  <a:lstStyle/>
                  <a:p>
                    <a:endParaRPr lang="es-MX"/>
                  </a:p>
                </p:txBody>
              </p:sp>
            </p:grpSp>
            <p:sp>
              <p:nvSpPr>
                <p:cNvPr id="230" name="Line 253"/>
                <p:cNvSpPr>
                  <a:spLocks noChangeShapeType="1"/>
                </p:cNvSpPr>
                <p:nvPr/>
              </p:nvSpPr>
              <p:spPr bwMode="auto">
                <a:xfrm flipH="1">
                  <a:off x="2448" y="2064"/>
                  <a:ext cx="144"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grpSp>
              <p:nvGrpSpPr>
                <p:cNvPr id="231" name="Group 254"/>
                <p:cNvGrpSpPr>
                  <a:grpSpLocks/>
                </p:cNvGrpSpPr>
                <p:nvPr/>
              </p:nvGrpSpPr>
              <p:grpSpPr bwMode="auto">
                <a:xfrm>
                  <a:off x="2208" y="1440"/>
                  <a:ext cx="1488" cy="624"/>
                  <a:chOff x="2208" y="1440"/>
                  <a:chExt cx="1488" cy="624"/>
                </a:xfrm>
              </p:grpSpPr>
              <p:sp>
                <p:nvSpPr>
                  <p:cNvPr id="232" name="AutoShape 255"/>
                  <p:cNvSpPr>
                    <a:spLocks noChangeArrowheads="1"/>
                  </p:cNvSpPr>
                  <p:nvPr/>
                </p:nvSpPr>
                <p:spPr bwMode="auto">
                  <a:xfrm>
                    <a:off x="2496" y="1584"/>
                    <a:ext cx="528" cy="480"/>
                  </a:xfrm>
                  <a:prstGeom prst="pentagon">
                    <a:avLst/>
                  </a:prstGeom>
                  <a:solidFill>
                    <a:srgbClr val="FF3300"/>
                  </a:solidFill>
                  <a:ln w="9525">
                    <a:solidFill>
                      <a:schemeClr val="tx1"/>
                    </a:solidFill>
                    <a:miter lim="800000"/>
                    <a:headEnd/>
                    <a:tailEnd/>
                  </a:ln>
                </p:spPr>
                <p:txBody>
                  <a:bodyPr wrap="none" anchor="ctr"/>
                  <a:lstStyle/>
                  <a:p>
                    <a:endParaRPr lang="es-MX"/>
                  </a:p>
                </p:txBody>
              </p:sp>
              <p:sp>
                <p:nvSpPr>
                  <p:cNvPr id="233" name="Line 256"/>
                  <p:cNvSpPr>
                    <a:spLocks noChangeShapeType="1"/>
                  </p:cNvSpPr>
                  <p:nvPr/>
                </p:nvSpPr>
                <p:spPr bwMode="auto">
                  <a:xfrm flipH="1" flipV="1">
                    <a:off x="2400" y="1680"/>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34" name="Oval 257"/>
                  <p:cNvSpPr>
                    <a:spLocks noChangeArrowheads="1"/>
                  </p:cNvSpPr>
                  <p:nvPr/>
                </p:nvSpPr>
                <p:spPr bwMode="auto">
                  <a:xfrm>
                    <a:off x="2208" y="1440"/>
                    <a:ext cx="240" cy="288"/>
                  </a:xfrm>
                  <a:prstGeom prst="ellipse">
                    <a:avLst/>
                  </a:prstGeom>
                  <a:solidFill>
                    <a:srgbClr val="FFCC00"/>
                  </a:solidFill>
                  <a:ln w="9525">
                    <a:solidFill>
                      <a:srgbClr val="FF9900"/>
                    </a:solidFill>
                    <a:round/>
                    <a:headEnd/>
                    <a:tailEnd/>
                  </a:ln>
                </p:spPr>
                <p:txBody>
                  <a:bodyPr wrap="none" anchor="ctr"/>
                  <a:lstStyle/>
                  <a:p>
                    <a:r>
                      <a:rPr lang="es-ES_tradnl" sz="2400">
                        <a:solidFill>
                          <a:schemeClr val="tx1"/>
                        </a:solidFill>
                        <a:latin typeface="Times New Roman" pitchFamily="18" charset="0"/>
                        <a:cs typeface="Arial" charset="0"/>
                      </a:rPr>
                      <a:t>P</a:t>
                    </a:r>
                    <a:endParaRPr lang="es-ES" sz="2400">
                      <a:solidFill>
                        <a:schemeClr val="tx1"/>
                      </a:solidFill>
                      <a:latin typeface="Times New Roman" pitchFamily="18" charset="0"/>
                      <a:cs typeface="Arial" charset="0"/>
                    </a:endParaRPr>
                  </a:p>
                </p:txBody>
              </p:sp>
              <p:sp>
                <p:nvSpPr>
                  <p:cNvPr id="235" name="Line 258"/>
                  <p:cNvSpPr>
                    <a:spLocks noChangeShapeType="1"/>
                  </p:cNvSpPr>
                  <p:nvPr/>
                </p:nvSpPr>
                <p:spPr bwMode="auto">
                  <a:xfrm>
                    <a:off x="3024" y="177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36" name="AutoShape 259"/>
                  <p:cNvSpPr>
                    <a:spLocks noChangeArrowheads="1"/>
                  </p:cNvSpPr>
                  <p:nvPr/>
                </p:nvSpPr>
                <p:spPr bwMode="auto">
                  <a:xfrm>
                    <a:off x="3168" y="1584"/>
                    <a:ext cx="528" cy="288"/>
                  </a:xfrm>
                  <a:prstGeom prst="homePlate">
                    <a:avLst>
                      <a:gd name="adj" fmla="val 39782"/>
                    </a:avLst>
                  </a:prstGeom>
                  <a:gradFill rotWithShape="0">
                    <a:gsLst>
                      <a:gs pos="0">
                        <a:srgbClr val="84B000"/>
                      </a:gs>
                      <a:gs pos="50000">
                        <a:srgbClr val="99CC00"/>
                      </a:gs>
                      <a:gs pos="100000">
                        <a:srgbClr val="84B000"/>
                      </a:gs>
                    </a:gsLst>
                    <a:lin ang="5400000" scaled="1"/>
                  </a:gradFill>
                  <a:ln w="9525">
                    <a:solidFill>
                      <a:schemeClr val="tx1"/>
                    </a:solidFill>
                    <a:miter lim="800000"/>
                    <a:headEnd/>
                    <a:tailEnd/>
                  </a:ln>
                </p:spPr>
                <p:txBody>
                  <a:bodyPr wrap="none" anchor="ctr"/>
                  <a:lstStyle/>
                  <a:p>
                    <a:endParaRPr lang="es-MX"/>
                  </a:p>
                </p:txBody>
              </p:sp>
            </p:grpSp>
          </p:grpSp>
          <p:grpSp>
            <p:nvGrpSpPr>
              <p:cNvPr id="183" name="Group 260"/>
              <p:cNvGrpSpPr>
                <a:grpSpLocks/>
              </p:cNvGrpSpPr>
              <p:nvPr/>
            </p:nvGrpSpPr>
            <p:grpSpPr bwMode="auto">
              <a:xfrm rot="-5400000">
                <a:off x="2404" y="2682"/>
                <a:ext cx="802" cy="665"/>
                <a:chOff x="3888" y="960"/>
                <a:chExt cx="1392" cy="1104"/>
              </a:xfrm>
            </p:grpSpPr>
            <p:sp>
              <p:nvSpPr>
                <p:cNvPr id="223" name="AutoShape 261"/>
                <p:cNvSpPr>
                  <a:spLocks noChangeArrowheads="1"/>
                </p:cNvSpPr>
                <p:nvPr/>
              </p:nvSpPr>
              <p:spPr bwMode="auto">
                <a:xfrm flipV="1">
                  <a:off x="4464" y="1440"/>
                  <a:ext cx="528" cy="480"/>
                </a:xfrm>
                <a:prstGeom prst="pentagon">
                  <a:avLst/>
                </a:prstGeom>
                <a:solidFill>
                  <a:srgbClr val="FF3300"/>
                </a:solidFill>
                <a:ln w="9525">
                  <a:solidFill>
                    <a:schemeClr val="tx1"/>
                  </a:solidFill>
                  <a:miter lim="800000"/>
                  <a:headEnd/>
                  <a:tailEnd/>
                </a:ln>
              </p:spPr>
              <p:txBody>
                <a:bodyPr wrap="none" anchor="ctr"/>
                <a:lstStyle/>
                <a:p>
                  <a:endParaRPr lang="es-MX"/>
                </a:p>
              </p:txBody>
            </p:sp>
            <p:sp>
              <p:nvSpPr>
                <p:cNvPr id="224" name="Line 262"/>
                <p:cNvSpPr>
                  <a:spLocks noChangeShapeType="1"/>
                </p:cNvSpPr>
                <p:nvPr/>
              </p:nvSpPr>
              <p:spPr bwMode="auto">
                <a:xfrm>
                  <a:off x="4992" y="1728"/>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25" name="Oval 263"/>
                <p:cNvSpPr>
                  <a:spLocks noChangeArrowheads="1"/>
                </p:cNvSpPr>
                <p:nvPr/>
              </p:nvSpPr>
              <p:spPr bwMode="auto">
                <a:xfrm flipV="1">
                  <a:off x="5040" y="1776"/>
                  <a:ext cx="240" cy="288"/>
                </a:xfrm>
                <a:prstGeom prst="ellipse">
                  <a:avLst/>
                </a:prstGeom>
                <a:solidFill>
                  <a:srgbClr val="FFCC00"/>
                </a:solidFill>
                <a:ln w="9525">
                  <a:solidFill>
                    <a:srgbClr val="FF9900"/>
                  </a:solidFill>
                  <a:round/>
                  <a:headEnd/>
                  <a:tailEnd/>
                </a:ln>
              </p:spPr>
              <p:txBody>
                <a:bodyPr wrap="none" anchor="ctr"/>
                <a:lstStyle/>
                <a:p>
                  <a:r>
                    <a:rPr lang="es-ES_tradnl" sz="2400">
                      <a:solidFill>
                        <a:schemeClr val="tx1"/>
                      </a:solidFill>
                      <a:latin typeface="Times New Roman" pitchFamily="18" charset="0"/>
                      <a:cs typeface="Arial" charset="0"/>
                    </a:rPr>
                    <a:t>P</a:t>
                  </a:r>
                  <a:endParaRPr lang="es-ES" sz="2400">
                    <a:solidFill>
                      <a:schemeClr val="tx1"/>
                    </a:solidFill>
                    <a:latin typeface="Times New Roman" pitchFamily="18" charset="0"/>
                    <a:cs typeface="Arial" charset="0"/>
                  </a:endParaRPr>
                </a:p>
              </p:txBody>
            </p:sp>
            <p:sp>
              <p:nvSpPr>
                <p:cNvPr id="226" name="Line 264"/>
                <p:cNvSpPr>
                  <a:spLocks noChangeShapeType="1"/>
                </p:cNvSpPr>
                <p:nvPr/>
              </p:nvSpPr>
              <p:spPr bwMode="auto">
                <a:xfrm flipV="1">
                  <a:off x="4320" y="172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27" name="AutoShape 265"/>
                <p:cNvSpPr>
                  <a:spLocks noChangeArrowheads="1"/>
                </p:cNvSpPr>
                <p:nvPr/>
              </p:nvSpPr>
              <p:spPr bwMode="auto">
                <a:xfrm flipV="1">
                  <a:off x="3888" y="1584"/>
                  <a:ext cx="432" cy="288"/>
                </a:xfrm>
                <a:prstGeom prst="chevron">
                  <a:avLst>
                    <a:gd name="adj" fmla="val 40340"/>
                  </a:avLst>
                </a:prstGeom>
                <a:gradFill rotWithShape="0">
                  <a:gsLst>
                    <a:gs pos="0">
                      <a:srgbClr val="C22700"/>
                    </a:gs>
                    <a:gs pos="50000">
                      <a:srgbClr val="FF3300"/>
                    </a:gs>
                    <a:gs pos="100000">
                      <a:srgbClr val="C22700"/>
                    </a:gs>
                  </a:gsLst>
                  <a:lin ang="5400000" scaled="1"/>
                </a:gradFill>
                <a:ln w="9525">
                  <a:solidFill>
                    <a:schemeClr val="tx1"/>
                  </a:solidFill>
                  <a:miter lim="800000"/>
                  <a:headEnd/>
                  <a:tailEnd/>
                </a:ln>
              </p:spPr>
              <p:txBody>
                <a:bodyPr wrap="none" anchor="ctr"/>
                <a:lstStyle/>
                <a:p>
                  <a:endParaRPr lang="es-MX"/>
                </a:p>
              </p:txBody>
            </p:sp>
            <p:sp>
              <p:nvSpPr>
                <p:cNvPr id="228" name="Line 266"/>
                <p:cNvSpPr>
                  <a:spLocks noChangeShapeType="1"/>
                </p:cNvSpPr>
                <p:nvPr/>
              </p:nvSpPr>
              <p:spPr bwMode="auto">
                <a:xfrm flipV="1">
                  <a:off x="4896" y="960"/>
                  <a:ext cx="24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grpSp>
          <p:grpSp>
            <p:nvGrpSpPr>
              <p:cNvPr id="184" name="Group 267"/>
              <p:cNvGrpSpPr>
                <a:grpSpLocks/>
              </p:cNvGrpSpPr>
              <p:nvPr/>
            </p:nvGrpSpPr>
            <p:grpSpPr bwMode="auto">
              <a:xfrm rot="-5400000">
                <a:off x="2552" y="3628"/>
                <a:ext cx="794" cy="354"/>
                <a:chOff x="2208" y="1440"/>
                <a:chExt cx="1488" cy="624"/>
              </a:xfrm>
            </p:grpSpPr>
            <p:sp>
              <p:nvSpPr>
                <p:cNvPr id="218" name="AutoShape 268"/>
                <p:cNvSpPr>
                  <a:spLocks noChangeArrowheads="1"/>
                </p:cNvSpPr>
                <p:nvPr/>
              </p:nvSpPr>
              <p:spPr bwMode="auto">
                <a:xfrm>
                  <a:off x="2496" y="1584"/>
                  <a:ext cx="528" cy="480"/>
                </a:xfrm>
                <a:prstGeom prst="pentagon">
                  <a:avLst/>
                </a:prstGeom>
                <a:solidFill>
                  <a:srgbClr val="FF3300"/>
                </a:solidFill>
                <a:ln w="9525">
                  <a:solidFill>
                    <a:schemeClr val="tx1"/>
                  </a:solidFill>
                  <a:miter lim="800000"/>
                  <a:headEnd/>
                  <a:tailEnd/>
                </a:ln>
              </p:spPr>
              <p:txBody>
                <a:bodyPr wrap="none" anchor="ctr"/>
                <a:lstStyle/>
                <a:p>
                  <a:endParaRPr lang="es-MX"/>
                </a:p>
              </p:txBody>
            </p:sp>
            <p:sp>
              <p:nvSpPr>
                <p:cNvPr id="219" name="Line 269"/>
                <p:cNvSpPr>
                  <a:spLocks noChangeShapeType="1"/>
                </p:cNvSpPr>
                <p:nvPr/>
              </p:nvSpPr>
              <p:spPr bwMode="auto">
                <a:xfrm flipH="1" flipV="1">
                  <a:off x="2400" y="1680"/>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20" name="Oval 270"/>
                <p:cNvSpPr>
                  <a:spLocks noChangeArrowheads="1"/>
                </p:cNvSpPr>
                <p:nvPr/>
              </p:nvSpPr>
              <p:spPr bwMode="auto">
                <a:xfrm>
                  <a:off x="2208" y="1440"/>
                  <a:ext cx="240" cy="288"/>
                </a:xfrm>
                <a:prstGeom prst="ellipse">
                  <a:avLst/>
                </a:prstGeom>
                <a:solidFill>
                  <a:srgbClr val="FFCC00"/>
                </a:solidFill>
                <a:ln w="9525">
                  <a:solidFill>
                    <a:srgbClr val="FF9900"/>
                  </a:solidFill>
                  <a:round/>
                  <a:headEnd/>
                  <a:tailEnd/>
                </a:ln>
              </p:spPr>
              <p:txBody>
                <a:bodyPr wrap="none" anchor="ctr"/>
                <a:lstStyle/>
                <a:p>
                  <a:r>
                    <a:rPr lang="es-ES_tradnl" sz="2400">
                      <a:solidFill>
                        <a:schemeClr val="tx1"/>
                      </a:solidFill>
                      <a:latin typeface="Times New Roman" pitchFamily="18" charset="0"/>
                      <a:cs typeface="Arial" charset="0"/>
                    </a:rPr>
                    <a:t>P</a:t>
                  </a:r>
                  <a:endParaRPr lang="es-ES" sz="2400">
                    <a:solidFill>
                      <a:schemeClr val="tx1"/>
                    </a:solidFill>
                    <a:latin typeface="Times New Roman" pitchFamily="18" charset="0"/>
                    <a:cs typeface="Arial" charset="0"/>
                  </a:endParaRPr>
                </a:p>
              </p:txBody>
            </p:sp>
            <p:sp>
              <p:nvSpPr>
                <p:cNvPr id="221" name="Line 271"/>
                <p:cNvSpPr>
                  <a:spLocks noChangeShapeType="1"/>
                </p:cNvSpPr>
                <p:nvPr/>
              </p:nvSpPr>
              <p:spPr bwMode="auto">
                <a:xfrm>
                  <a:off x="3024" y="177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22" name="AutoShape 272"/>
                <p:cNvSpPr>
                  <a:spLocks noChangeArrowheads="1"/>
                </p:cNvSpPr>
                <p:nvPr/>
              </p:nvSpPr>
              <p:spPr bwMode="auto">
                <a:xfrm>
                  <a:off x="3168" y="1584"/>
                  <a:ext cx="528" cy="288"/>
                </a:xfrm>
                <a:prstGeom prst="homePlate">
                  <a:avLst>
                    <a:gd name="adj" fmla="val 39782"/>
                  </a:avLst>
                </a:prstGeom>
                <a:gradFill rotWithShape="0">
                  <a:gsLst>
                    <a:gs pos="0">
                      <a:srgbClr val="84B000"/>
                    </a:gs>
                    <a:gs pos="50000">
                      <a:srgbClr val="99CC00"/>
                    </a:gs>
                    <a:gs pos="100000">
                      <a:srgbClr val="84B000"/>
                    </a:gs>
                  </a:gsLst>
                  <a:lin ang="5400000" scaled="1"/>
                </a:gradFill>
                <a:ln w="9525">
                  <a:solidFill>
                    <a:schemeClr val="tx1"/>
                  </a:solidFill>
                  <a:miter lim="800000"/>
                  <a:headEnd/>
                  <a:tailEnd/>
                </a:ln>
              </p:spPr>
              <p:txBody>
                <a:bodyPr wrap="none" anchor="ctr"/>
                <a:lstStyle/>
                <a:p>
                  <a:endParaRPr lang="es-MX"/>
                </a:p>
              </p:txBody>
            </p:sp>
          </p:grpSp>
          <p:sp>
            <p:nvSpPr>
              <p:cNvPr id="185" name="Line 273"/>
              <p:cNvSpPr>
                <a:spLocks noChangeShapeType="1"/>
              </p:cNvSpPr>
              <p:nvPr/>
            </p:nvSpPr>
            <p:spPr bwMode="auto">
              <a:xfrm rot="16200000" flipH="1">
                <a:off x="3107" y="3929"/>
                <a:ext cx="91"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grpSp>
            <p:nvGrpSpPr>
              <p:cNvPr id="186" name="Group 274"/>
              <p:cNvGrpSpPr>
                <a:grpSpLocks/>
              </p:cNvGrpSpPr>
              <p:nvPr/>
            </p:nvGrpSpPr>
            <p:grpSpPr bwMode="auto">
              <a:xfrm rot="-5400000">
                <a:off x="2552" y="3628"/>
                <a:ext cx="794" cy="354"/>
                <a:chOff x="2208" y="1440"/>
                <a:chExt cx="1488" cy="624"/>
              </a:xfrm>
            </p:grpSpPr>
            <p:sp>
              <p:nvSpPr>
                <p:cNvPr id="213" name="AutoShape 275"/>
                <p:cNvSpPr>
                  <a:spLocks noChangeArrowheads="1"/>
                </p:cNvSpPr>
                <p:nvPr/>
              </p:nvSpPr>
              <p:spPr bwMode="auto">
                <a:xfrm>
                  <a:off x="2496" y="1584"/>
                  <a:ext cx="528" cy="480"/>
                </a:xfrm>
                <a:prstGeom prst="pentagon">
                  <a:avLst/>
                </a:prstGeom>
                <a:solidFill>
                  <a:srgbClr val="CC99FF"/>
                </a:solidFill>
                <a:ln w="9525">
                  <a:solidFill>
                    <a:schemeClr val="tx1"/>
                  </a:solidFill>
                  <a:miter lim="800000"/>
                  <a:headEnd/>
                  <a:tailEnd/>
                </a:ln>
              </p:spPr>
              <p:txBody>
                <a:bodyPr wrap="none" anchor="ctr"/>
                <a:lstStyle/>
                <a:p>
                  <a:endParaRPr lang="es-MX"/>
                </a:p>
              </p:txBody>
            </p:sp>
            <p:sp>
              <p:nvSpPr>
                <p:cNvPr id="214" name="Line 276"/>
                <p:cNvSpPr>
                  <a:spLocks noChangeShapeType="1"/>
                </p:cNvSpPr>
                <p:nvPr/>
              </p:nvSpPr>
              <p:spPr bwMode="auto">
                <a:xfrm flipH="1" flipV="1">
                  <a:off x="2400" y="1680"/>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15" name="Oval 277"/>
                <p:cNvSpPr>
                  <a:spLocks noChangeArrowheads="1"/>
                </p:cNvSpPr>
                <p:nvPr/>
              </p:nvSpPr>
              <p:spPr bwMode="auto">
                <a:xfrm>
                  <a:off x="2208" y="1440"/>
                  <a:ext cx="240" cy="288"/>
                </a:xfrm>
                <a:prstGeom prst="ellipse">
                  <a:avLst/>
                </a:prstGeom>
                <a:solidFill>
                  <a:srgbClr val="FFCC00"/>
                </a:solidFill>
                <a:ln w="9525">
                  <a:solidFill>
                    <a:srgbClr val="FF9900"/>
                  </a:solidFill>
                  <a:round/>
                  <a:headEnd/>
                  <a:tailEnd/>
                </a:ln>
              </p:spPr>
              <p:txBody>
                <a:bodyPr wrap="none" anchor="ctr"/>
                <a:lstStyle/>
                <a:p>
                  <a:r>
                    <a:rPr lang="es-ES_tradnl" sz="2400">
                      <a:solidFill>
                        <a:schemeClr val="tx1"/>
                      </a:solidFill>
                      <a:latin typeface="Times New Roman" pitchFamily="18" charset="0"/>
                      <a:cs typeface="Arial" charset="0"/>
                    </a:rPr>
                    <a:t>P</a:t>
                  </a:r>
                  <a:endParaRPr lang="es-ES" sz="2400">
                    <a:solidFill>
                      <a:schemeClr val="tx1"/>
                    </a:solidFill>
                    <a:latin typeface="Times New Roman" pitchFamily="18" charset="0"/>
                    <a:cs typeface="Arial" charset="0"/>
                  </a:endParaRPr>
                </a:p>
              </p:txBody>
            </p:sp>
            <p:sp>
              <p:nvSpPr>
                <p:cNvPr id="216" name="Line 278"/>
                <p:cNvSpPr>
                  <a:spLocks noChangeShapeType="1"/>
                </p:cNvSpPr>
                <p:nvPr/>
              </p:nvSpPr>
              <p:spPr bwMode="auto">
                <a:xfrm>
                  <a:off x="3024" y="177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17" name="AutoShape 279"/>
                <p:cNvSpPr>
                  <a:spLocks noChangeArrowheads="1"/>
                </p:cNvSpPr>
                <p:nvPr/>
              </p:nvSpPr>
              <p:spPr bwMode="auto">
                <a:xfrm>
                  <a:off x="3168" y="1584"/>
                  <a:ext cx="528" cy="288"/>
                </a:xfrm>
                <a:prstGeom prst="homePlate">
                  <a:avLst>
                    <a:gd name="adj" fmla="val 39782"/>
                  </a:avLst>
                </a:prstGeom>
                <a:solidFill>
                  <a:schemeClr val="folHlink"/>
                </a:solidFill>
                <a:ln w="9525">
                  <a:solidFill>
                    <a:schemeClr val="tx1"/>
                  </a:solidFill>
                  <a:miter lim="800000"/>
                  <a:headEnd/>
                  <a:tailEnd/>
                </a:ln>
              </p:spPr>
              <p:txBody>
                <a:bodyPr wrap="none" anchor="ctr"/>
                <a:lstStyle/>
                <a:p>
                  <a:endParaRPr lang="es-MX"/>
                </a:p>
              </p:txBody>
            </p:sp>
          </p:grpSp>
          <p:sp>
            <p:nvSpPr>
              <p:cNvPr id="187" name="AutoShape 280"/>
              <p:cNvSpPr>
                <a:spLocks noChangeArrowheads="1"/>
              </p:cNvSpPr>
              <p:nvPr/>
            </p:nvSpPr>
            <p:spPr bwMode="auto">
              <a:xfrm rot="16200000" flipV="1">
                <a:off x="534" y="2792"/>
                <a:ext cx="304" cy="289"/>
              </a:xfrm>
              <a:prstGeom prst="pentagon">
                <a:avLst/>
              </a:prstGeom>
              <a:solidFill>
                <a:srgbClr val="FF3300"/>
              </a:solidFill>
              <a:ln w="9525">
                <a:solidFill>
                  <a:schemeClr val="tx1"/>
                </a:solidFill>
                <a:miter lim="800000"/>
                <a:headEnd/>
                <a:tailEnd/>
              </a:ln>
            </p:spPr>
            <p:txBody>
              <a:bodyPr wrap="none" anchor="ctr"/>
              <a:lstStyle/>
              <a:p>
                <a:endParaRPr lang="es-MX"/>
              </a:p>
            </p:txBody>
          </p:sp>
          <p:sp>
            <p:nvSpPr>
              <p:cNvPr id="188" name="Line 281"/>
              <p:cNvSpPr>
                <a:spLocks noChangeShapeType="1"/>
              </p:cNvSpPr>
              <p:nvPr/>
            </p:nvSpPr>
            <p:spPr bwMode="auto">
              <a:xfrm rot="-5400000">
                <a:off x="715" y="2728"/>
                <a:ext cx="55" cy="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189" name="Oval 282"/>
              <p:cNvSpPr>
                <a:spLocks noChangeArrowheads="1"/>
              </p:cNvSpPr>
              <p:nvPr/>
            </p:nvSpPr>
            <p:spPr bwMode="auto">
              <a:xfrm rot="16200000" flipV="1">
                <a:off x="761" y="2596"/>
                <a:ext cx="138" cy="174"/>
              </a:xfrm>
              <a:prstGeom prst="ellipse">
                <a:avLst/>
              </a:prstGeom>
              <a:solidFill>
                <a:srgbClr val="FFCC00"/>
              </a:solidFill>
              <a:ln w="9525">
                <a:solidFill>
                  <a:srgbClr val="FF9900"/>
                </a:solidFill>
                <a:round/>
                <a:headEnd/>
                <a:tailEnd/>
              </a:ln>
            </p:spPr>
            <p:txBody>
              <a:bodyPr wrap="none" anchor="ctr"/>
              <a:lstStyle/>
              <a:p>
                <a:r>
                  <a:rPr lang="es-ES_tradnl" sz="2400">
                    <a:solidFill>
                      <a:schemeClr val="tx1"/>
                    </a:solidFill>
                    <a:latin typeface="Times New Roman" pitchFamily="18" charset="0"/>
                    <a:cs typeface="Arial" charset="0"/>
                  </a:rPr>
                  <a:t>P</a:t>
                </a:r>
                <a:endParaRPr lang="es-ES" sz="1800">
                  <a:solidFill>
                    <a:schemeClr val="tx1"/>
                  </a:solidFill>
                  <a:latin typeface="Tahoma" charset="0"/>
                  <a:cs typeface="Arial" charset="0"/>
                </a:endParaRPr>
              </a:p>
            </p:txBody>
          </p:sp>
          <p:sp>
            <p:nvSpPr>
              <p:cNvPr id="190" name="Line 283"/>
              <p:cNvSpPr>
                <a:spLocks noChangeShapeType="1"/>
              </p:cNvSpPr>
              <p:nvPr/>
            </p:nvSpPr>
            <p:spPr bwMode="auto">
              <a:xfrm rot="16200000" flipV="1">
                <a:off x="674" y="3141"/>
                <a:ext cx="82"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191" name="AutoShape 284"/>
              <p:cNvSpPr>
                <a:spLocks noChangeArrowheads="1"/>
              </p:cNvSpPr>
              <p:nvPr/>
            </p:nvSpPr>
            <p:spPr bwMode="auto">
              <a:xfrm rot="16200000" flipV="1">
                <a:off x="590" y="3226"/>
                <a:ext cx="249" cy="174"/>
              </a:xfrm>
              <a:prstGeom prst="chevron">
                <a:avLst>
                  <a:gd name="adj" fmla="val 38486"/>
                </a:avLst>
              </a:prstGeom>
              <a:gradFill rotWithShape="0">
                <a:gsLst>
                  <a:gs pos="0">
                    <a:srgbClr val="C22700"/>
                  </a:gs>
                  <a:gs pos="50000">
                    <a:srgbClr val="FF3300"/>
                  </a:gs>
                  <a:gs pos="100000">
                    <a:srgbClr val="C22700"/>
                  </a:gs>
                </a:gsLst>
                <a:lin ang="5400000" scaled="1"/>
              </a:gradFill>
              <a:ln w="9525">
                <a:solidFill>
                  <a:schemeClr val="tx1"/>
                </a:solidFill>
                <a:miter lim="800000"/>
                <a:headEnd/>
                <a:tailEnd/>
              </a:ln>
            </p:spPr>
            <p:txBody>
              <a:bodyPr wrap="none" anchor="ctr"/>
              <a:lstStyle/>
              <a:p>
                <a:endParaRPr lang="es-MX"/>
              </a:p>
            </p:txBody>
          </p:sp>
          <p:sp>
            <p:nvSpPr>
              <p:cNvPr id="192" name="Text Box 285"/>
              <p:cNvSpPr txBox="1">
                <a:spLocks noChangeArrowheads="1"/>
              </p:cNvSpPr>
              <p:nvPr/>
            </p:nvSpPr>
            <p:spPr bwMode="auto">
              <a:xfrm rot="-5400000">
                <a:off x="3156" y="3880"/>
                <a:ext cx="3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660033"/>
                    </a:solidFill>
                    <a:latin typeface="Comic Sans MS" pitchFamily="66" charset="0"/>
                  </a:defRPr>
                </a:lvl1pPr>
                <a:lvl2pPr marL="742950" indent="-285750" eaLnBrk="0" hangingPunct="0">
                  <a:defRPr sz="2000">
                    <a:solidFill>
                      <a:srgbClr val="660033"/>
                    </a:solidFill>
                    <a:latin typeface="Comic Sans MS" pitchFamily="66" charset="0"/>
                  </a:defRPr>
                </a:lvl2pPr>
                <a:lvl3pPr marL="1143000" indent="-228600" eaLnBrk="0" hangingPunct="0">
                  <a:defRPr sz="2000">
                    <a:solidFill>
                      <a:srgbClr val="660033"/>
                    </a:solidFill>
                    <a:latin typeface="Comic Sans MS" pitchFamily="66" charset="0"/>
                  </a:defRPr>
                </a:lvl3pPr>
                <a:lvl4pPr marL="1600200" indent="-228600" eaLnBrk="0" hangingPunct="0">
                  <a:defRPr sz="2000">
                    <a:solidFill>
                      <a:srgbClr val="660033"/>
                    </a:solidFill>
                    <a:latin typeface="Comic Sans MS" pitchFamily="66" charset="0"/>
                  </a:defRPr>
                </a:lvl4pPr>
                <a:lvl5pPr marL="2057400" indent="-228600" eaLnBrk="0" hangingPunct="0">
                  <a:defRPr sz="2000">
                    <a:solidFill>
                      <a:srgbClr val="660033"/>
                    </a:solidFill>
                    <a:latin typeface="Comic Sans MS" pitchFamily="66" charset="0"/>
                  </a:defRPr>
                </a:lvl5pPr>
                <a:lvl6pPr marL="2514600" indent="-228600" algn="ctr" eaLnBrk="0" fontAlgn="base" hangingPunct="0">
                  <a:spcBef>
                    <a:spcPct val="0"/>
                  </a:spcBef>
                  <a:spcAft>
                    <a:spcPct val="0"/>
                  </a:spcAft>
                  <a:defRPr sz="2000">
                    <a:solidFill>
                      <a:srgbClr val="660033"/>
                    </a:solidFill>
                    <a:latin typeface="Comic Sans MS" pitchFamily="66" charset="0"/>
                  </a:defRPr>
                </a:lvl6pPr>
                <a:lvl7pPr marL="2971800" indent="-228600" algn="ctr" eaLnBrk="0" fontAlgn="base" hangingPunct="0">
                  <a:spcBef>
                    <a:spcPct val="0"/>
                  </a:spcBef>
                  <a:spcAft>
                    <a:spcPct val="0"/>
                  </a:spcAft>
                  <a:defRPr sz="2000">
                    <a:solidFill>
                      <a:srgbClr val="660033"/>
                    </a:solidFill>
                    <a:latin typeface="Comic Sans MS" pitchFamily="66" charset="0"/>
                  </a:defRPr>
                </a:lvl7pPr>
                <a:lvl8pPr marL="3429000" indent="-228600" algn="ctr" eaLnBrk="0" fontAlgn="base" hangingPunct="0">
                  <a:spcBef>
                    <a:spcPct val="0"/>
                  </a:spcBef>
                  <a:spcAft>
                    <a:spcPct val="0"/>
                  </a:spcAft>
                  <a:defRPr sz="2000">
                    <a:solidFill>
                      <a:srgbClr val="660033"/>
                    </a:solidFill>
                    <a:latin typeface="Comic Sans MS" pitchFamily="66" charset="0"/>
                  </a:defRPr>
                </a:lvl8pPr>
                <a:lvl9pPr marL="3886200" indent="-228600" algn="ctr" eaLnBrk="0" fontAlgn="base" hangingPunct="0">
                  <a:spcBef>
                    <a:spcPct val="0"/>
                  </a:spcBef>
                  <a:spcAft>
                    <a:spcPct val="0"/>
                  </a:spcAft>
                  <a:defRPr sz="2000">
                    <a:solidFill>
                      <a:srgbClr val="660033"/>
                    </a:solidFill>
                    <a:latin typeface="Comic Sans MS" pitchFamily="66" charset="0"/>
                  </a:defRPr>
                </a:lvl9pPr>
              </a:lstStyle>
              <a:p>
                <a:pPr algn="l" eaLnBrk="1" hangingPunct="1"/>
                <a:r>
                  <a:rPr lang="es-ES" sz="1800">
                    <a:solidFill>
                      <a:schemeClr val="tx1"/>
                    </a:solidFill>
                    <a:latin typeface="Tahoma" charset="0"/>
                    <a:cs typeface="Arial" charset="0"/>
                  </a:rPr>
                  <a:t>OH</a:t>
                </a:r>
              </a:p>
            </p:txBody>
          </p:sp>
          <p:grpSp>
            <p:nvGrpSpPr>
              <p:cNvPr id="193" name="Group 286"/>
              <p:cNvGrpSpPr>
                <a:grpSpLocks/>
              </p:cNvGrpSpPr>
              <p:nvPr/>
            </p:nvGrpSpPr>
            <p:grpSpPr bwMode="auto">
              <a:xfrm rot="-5400000">
                <a:off x="1859" y="2682"/>
                <a:ext cx="802" cy="665"/>
                <a:chOff x="3888" y="960"/>
                <a:chExt cx="1392" cy="1104"/>
              </a:xfrm>
            </p:grpSpPr>
            <p:sp>
              <p:nvSpPr>
                <p:cNvPr id="207" name="AutoShape 287"/>
                <p:cNvSpPr>
                  <a:spLocks noChangeArrowheads="1"/>
                </p:cNvSpPr>
                <p:nvPr/>
              </p:nvSpPr>
              <p:spPr bwMode="auto">
                <a:xfrm flipV="1">
                  <a:off x="4464" y="1440"/>
                  <a:ext cx="528" cy="480"/>
                </a:xfrm>
                <a:prstGeom prst="pentagon">
                  <a:avLst/>
                </a:prstGeom>
                <a:solidFill>
                  <a:srgbClr val="FF3300"/>
                </a:solidFill>
                <a:ln w="9525">
                  <a:solidFill>
                    <a:schemeClr val="tx1"/>
                  </a:solidFill>
                  <a:miter lim="800000"/>
                  <a:headEnd/>
                  <a:tailEnd/>
                </a:ln>
              </p:spPr>
              <p:txBody>
                <a:bodyPr wrap="none" anchor="ctr"/>
                <a:lstStyle/>
                <a:p>
                  <a:endParaRPr lang="es-MX"/>
                </a:p>
              </p:txBody>
            </p:sp>
            <p:sp>
              <p:nvSpPr>
                <p:cNvPr id="208" name="Line 288"/>
                <p:cNvSpPr>
                  <a:spLocks noChangeShapeType="1"/>
                </p:cNvSpPr>
                <p:nvPr/>
              </p:nvSpPr>
              <p:spPr bwMode="auto">
                <a:xfrm>
                  <a:off x="4992" y="1728"/>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09" name="Oval 289"/>
                <p:cNvSpPr>
                  <a:spLocks noChangeArrowheads="1"/>
                </p:cNvSpPr>
                <p:nvPr/>
              </p:nvSpPr>
              <p:spPr bwMode="auto">
                <a:xfrm flipV="1">
                  <a:off x="5040" y="1776"/>
                  <a:ext cx="240" cy="288"/>
                </a:xfrm>
                <a:prstGeom prst="ellipse">
                  <a:avLst/>
                </a:prstGeom>
                <a:solidFill>
                  <a:srgbClr val="FFCC00"/>
                </a:solidFill>
                <a:ln w="9525">
                  <a:solidFill>
                    <a:srgbClr val="FF9900"/>
                  </a:solidFill>
                  <a:round/>
                  <a:headEnd/>
                  <a:tailEnd/>
                </a:ln>
              </p:spPr>
              <p:txBody>
                <a:bodyPr wrap="none" anchor="ctr"/>
                <a:lstStyle/>
                <a:p>
                  <a:r>
                    <a:rPr lang="es-ES_tradnl" sz="2400">
                      <a:solidFill>
                        <a:schemeClr val="tx1"/>
                      </a:solidFill>
                      <a:latin typeface="Times New Roman" pitchFamily="18" charset="0"/>
                      <a:cs typeface="Arial" charset="0"/>
                    </a:rPr>
                    <a:t>P</a:t>
                  </a:r>
                  <a:endParaRPr lang="es-ES" sz="2400">
                    <a:solidFill>
                      <a:schemeClr val="tx1"/>
                    </a:solidFill>
                    <a:latin typeface="Times New Roman" pitchFamily="18" charset="0"/>
                    <a:cs typeface="Arial" charset="0"/>
                  </a:endParaRPr>
                </a:p>
              </p:txBody>
            </p:sp>
            <p:sp>
              <p:nvSpPr>
                <p:cNvPr id="210" name="Line 290"/>
                <p:cNvSpPr>
                  <a:spLocks noChangeShapeType="1"/>
                </p:cNvSpPr>
                <p:nvPr/>
              </p:nvSpPr>
              <p:spPr bwMode="auto">
                <a:xfrm flipV="1">
                  <a:off x="4320" y="172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11" name="AutoShape 291"/>
                <p:cNvSpPr>
                  <a:spLocks noChangeArrowheads="1"/>
                </p:cNvSpPr>
                <p:nvPr/>
              </p:nvSpPr>
              <p:spPr bwMode="auto">
                <a:xfrm flipV="1">
                  <a:off x="3888" y="1584"/>
                  <a:ext cx="432" cy="288"/>
                </a:xfrm>
                <a:prstGeom prst="chevron">
                  <a:avLst>
                    <a:gd name="adj" fmla="val 40340"/>
                  </a:avLst>
                </a:prstGeom>
                <a:gradFill rotWithShape="0">
                  <a:gsLst>
                    <a:gs pos="0">
                      <a:srgbClr val="C22700"/>
                    </a:gs>
                    <a:gs pos="50000">
                      <a:srgbClr val="FF3300"/>
                    </a:gs>
                    <a:gs pos="100000">
                      <a:srgbClr val="C22700"/>
                    </a:gs>
                  </a:gsLst>
                  <a:lin ang="5400000" scaled="1"/>
                </a:gradFill>
                <a:ln w="9525">
                  <a:solidFill>
                    <a:schemeClr val="tx1"/>
                  </a:solidFill>
                  <a:miter lim="800000"/>
                  <a:headEnd/>
                  <a:tailEnd/>
                </a:ln>
              </p:spPr>
              <p:txBody>
                <a:bodyPr wrap="none" anchor="ctr"/>
                <a:lstStyle/>
                <a:p>
                  <a:endParaRPr lang="es-MX"/>
                </a:p>
              </p:txBody>
            </p:sp>
            <p:sp>
              <p:nvSpPr>
                <p:cNvPr id="212" name="Line 292"/>
                <p:cNvSpPr>
                  <a:spLocks noChangeShapeType="1"/>
                </p:cNvSpPr>
                <p:nvPr/>
              </p:nvSpPr>
              <p:spPr bwMode="auto">
                <a:xfrm flipV="1">
                  <a:off x="4896" y="960"/>
                  <a:ext cx="24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grpSp>
          <p:grpSp>
            <p:nvGrpSpPr>
              <p:cNvPr id="194" name="Group 293"/>
              <p:cNvGrpSpPr>
                <a:grpSpLocks/>
              </p:cNvGrpSpPr>
              <p:nvPr/>
            </p:nvGrpSpPr>
            <p:grpSpPr bwMode="auto">
              <a:xfrm rot="-5400000">
                <a:off x="2007" y="3628"/>
                <a:ext cx="794" cy="354"/>
                <a:chOff x="2208" y="1440"/>
                <a:chExt cx="1488" cy="624"/>
              </a:xfrm>
            </p:grpSpPr>
            <p:sp>
              <p:nvSpPr>
                <p:cNvPr id="202" name="AutoShape 294"/>
                <p:cNvSpPr>
                  <a:spLocks noChangeArrowheads="1"/>
                </p:cNvSpPr>
                <p:nvPr/>
              </p:nvSpPr>
              <p:spPr bwMode="auto">
                <a:xfrm>
                  <a:off x="2496" y="1584"/>
                  <a:ext cx="528" cy="480"/>
                </a:xfrm>
                <a:prstGeom prst="pentagon">
                  <a:avLst/>
                </a:prstGeom>
                <a:solidFill>
                  <a:srgbClr val="FF3300"/>
                </a:solidFill>
                <a:ln w="9525">
                  <a:solidFill>
                    <a:schemeClr val="tx1"/>
                  </a:solidFill>
                  <a:miter lim="800000"/>
                  <a:headEnd/>
                  <a:tailEnd/>
                </a:ln>
              </p:spPr>
              <p:txBody>
                <a:bodyPr wrap="none" anchor="ctr"/>
                <a:lstStyle/>
                <a:p>
                  <a:endParaRPr lang="es-MX"/>
                </a:p>
              </p:txBody>
            </p:sp>
            <p:sp>
              <p:nvSpPr>
                <p:cNvPr id="203" name="Line 295"/>
                <p:cNvSpPr>
                  <a:spLocks noChangeShapeType="1"/>
                </p:cNvSpPr>
                <p:nvPr/>
              </p:nvSpPr>
              <p:spPr bwMode="auto">
                <a:xfrm flipH="1" flipV="1">
                  <a:off x="2400" y="1680"/>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04" name="Oval 296"/>
                <p:cNvSpPr>
                  <a:spLocks noChangeArrowheads="1"/>
                </p:cNvSpPr>
                <p:nvPr/>
              </p:nvSpPr>
              <p:spPr bwMode="auto">
                <a:xfrm>
                  <a:off x="2208" y="1440"/>
                  <a:ext cx="240" cy="288"/>
                </a:xfrm>
                <a:prstGeom prst="ellipse">
                  <a:avLst/>
                </a:prstGeom>
                <a:solidFill>
                  <a:srgbClr val="FFCC00"/>
                </a:solidFill>
                <a:ln w="9525">
                  <a:solidFill>
                    <a:srgbClr val="FF9900"/>
                  </a:solidFill>
                  <a:round/>
                  <a:headEnd/>
                  <a:tailEnd/>
                </a:ln>
              </p:spPr>
              <p:txBody>
                <a:bodyPr wrap="none" anchor="ctr"/>
                <a:lstStyle/>
                <a:p>
                  <a:r>
                    <a:rPr lang="es-ES_tradnl" sz="2400">
                      <a:solidFill>
                        <a:schemeClr val="tx1"/>
                      </a:solidFill>
                      <a:latin typeface="Times New Roman" pitchFamily="18" charset="0"/>
                      <a:cs typeface="Arial" charset="0"/>
                    </a:rPr>
                    <a:t>P</a:t>
                  </a:r>
                  <a:endParaRPr lang="es-ES" sz="2400">
                    <a:solidFill>
                      <a:schemeClr val="tx1"/>
                    </a:solidFill>
                    <a:latin typeface="Times New Roman" pitchFamily="18" charset="0"/>
                    <a:cs typeface="Arial" charset="0"/>
                  </a:endParaRPr>
                </a:p>
              </p:txBody>
            </p:sp>
            <p:sp>
              <p:nvSpPr>
                <p:cNvPr id="205" name="Line 297"/>
                <p:cNvSpPr>
                  <a:spLocks noChangeShapeType="1"/>
                </p:cNvSpPr>
                <p:nvPr/>
              </p:nvSpPr>
              <p:spPr bwMode="auto">
                <a:xfrm>
                  <a:off x="3024" y="177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06" name="AutoShape 298"/>
                <p:cNvSpPr>
                  <a:spLocks noChangeArrowheads="1"/>
                </p:cNvSpPr>
                <p:nvPr/>
              </p:nvSpPr>
              <p:spPr bwMode="auto">
                <a:xfrm>
                  <a:off x="3168" y="1584"/>
                  <a:ext cx="528" cy="288"/>
                </a:xfrm>
                <a:prstGeom prst="homePlate">
                  <a:avLst>
                    <a:gd name="adj" fmla="val 39782"/>
                  </a:avLst>
                </a:prstGeom>
                <a:gradFill rotWithShape="0">
                  <a:gsLst>
                    <a:gs pos="0">
                      <a:srgbClr val="84B000"/>
                    </a:gs>
                    <a:gs pos="50000">
                      <a:srgbClr val="99CC00"/>
                    </a:gs>
                    <a:gs pos="100000">
                      <a:srgbClr val="84B000"/>
                    </a:gs>
                  </a:gsLst>
                  <a:lin ang="5400000" scaled="1"/>
                </a:gradFill>
                <a:ln w="9525">
                  <a:solidFill>
                    <a:schemeClr val="tx1"/>
                  </a:solidFill>
                  <a:miter lim="800000"/>
                  <a:headEnd/>
                  <a:tailEnd/>
                </a:ln>
              </p:spPr>
              <p:txBody>
                <a:bodyPr wrap="none" anchor="ctr"/>
                <a:lstStyle/>
                <a:p>
                  <a:endParaRPr lang="es-MX"/>
                </a:p>
              </p:txBody>
            </p:sp>
          </p:grpSp>
          <p:sp>
            <p:nvSpPr>
              <p:cNvPr id="195" name="Line 299"/>
              <p:cNvSpPr>
                <a:spLocks noChangeShapeType="1"/>
              </p:cNvSpPr>
              <p:nvPr/>
            </p:nvSpPr>
            <p:spPr bwMode="auto">
              <a:xfrm rot="16200000" flipH="1">
                <a:off x="2585" y="3906"/>
                <a:ext cx="136"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grpSp>
            <p:nvGrpSpPr>
              <p:cNvPr id="196" name="Group 300"/>
              <p:cNvGrpSpPr>
                <a:grpSpLocks/>
              </p:cNvGrpSpPr>
              <p:nvPr/>
            </p:nvGrpSpPr>
            <p:grpSpPr bwMode="auto">
              <a:xfrm rot="-5400000">
                <a:off x="2007" y="3628"/>
                <a:ext cx="794" cy="354"/>
                <a:chOff x="2208" y="1440"/>
                <a:chExt cx="1488" cy="624"/>
              </a:xfrm>
            </p:grpSpPr>
            <p:sp>
              <p:nvSpPr>
                <p:cNvPr id="197" name="AutoShape 301"/>
                <p:cNvSpPr>
                  <a:spLocks noChangeArrowheads="1"/>
                </p:cNvSpPr>
                <p:nvPr/>
              </p:nvSpPr>
              <p:spPr bwMode="auto">
                <a:xfrm>
                  <a:off x="2496" y="1584"/>
                  <a:ext cx="528" cy="480"/>
                </a:xfrm>
                <a:prstGeom prst="pentagon">
                  <a:avLst/>
                </a:prstGeom>
                <a:solidFill>
                  <a:srgbClr val="FF3300"/>
                </a:solidFill>
                <a:ln w="9525">
                  <a:solidFill>
                    <a:schemeClr val="tx1"/>
                  </a:solidFill>
                  <a:miter lim="800000"/>
                  <a:headEnd/>
                  <a:tailEnd/>
                </a:ln>
              </p:spPr>
              <p:txBody>
                <a:bodyPr wrap="none" anchor="ctr"/>
                <a:lstStyle/>
                <a:p>
                  <a:endParaRPr lang="es-MX"/>
                </a:p>
              </p:txBody>
            </p:sp>
            <p:sp>
              <p:nvSpPr>
                <p:cNvPr id="198" name="Line 302"/>
                <p:cNvSpPr>
                  <a:spLocks noChangeShapeType="1"/>
                </p:cNvSpPr>
                <p:nvPr/>
              </p:nvSpPr>
              <p:spPr bwMode="auto">
                <a:xfrm flipH="1" flipV="1">
                  <a:off x="2400" y="1680"/>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199" name="Oval 303"/>
                <p:cNvSpPr>
                  <a:spLocks noChangeArrowheads="1"/>
                </p:cNvSpPr>
                <p:nvPr/>
              </p:nvSpPr>
              <p:spPr bwMode="auto">
                <a:xfrm>
                  <a:off x="2208" y="1440"/>
                  <a:ext cx="240" cy="288"/>
                </a:xfrm>
                <a:prstGeom prst="ellipse">
                  <a:avLst/>
                </a:prstGeom>
                <a:solidFill>
                  <a:srgbClr val="FFCC00"/>
                </a:solidFill>
                <a:ln w="9525">
                  <a:solidFill>
                    <a:srgbClr val="FF9900"/>
                  </a:solidFill>
                  <a:round/>
                  <a:headEnd/>
                  <a:tailEnd/>
                </a:ln>
              </p:spPr>
              <p:txBody>
                <a:bodyPr wrap="none" anchor="ctr"/>
                <a:lstStyle/>
                <a:p>
                  <a:r>
                    <a:rPr lang="es-ES_tradnl" sz="2400">
                      <a:solidFill>
                        <a:schemeClr val="tx1"/>
                      </a:solidFill>
                      <a:latin typeface="Times New Roman" pitchFamily="18" charset="0"/>
                      <a:cs typeface="Arial" charset="0"/>
                    </a:rPr>
                    <a:t>P</a:t>
                  </a:r>
                  <a:endParaRPr lang="es-ES" sz="2400">
                    <a:solidFill>
                      <a:schemeClr val="tx1"/>
                    </a:solidFill>
                    <a:latin typeface="Times New Roman" pitchFamily="18" charset="0"/>
                    <a:cs typeface="Arial" charset="0"/>
                  </a:endParaRPr>
                </a:p>
              </p:txBody>
            </p:sp>
            <p:sp>
              <p:nvSpPr>
                <p:cNvPr id="200" name="Line 304"/>
                <p:cNvSpPr>
                  <a:spLocks noChangeShapeType="1"/>
                </p:cNvSpPr>
                <p:nvPr/>
              </p:nvSpPr>
              <p:spPr bwMode="auto">
                <a:xfrm>
                  <a:off x="3024" y="177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01" name="AutoShape 305"/>
                <p:cNvSpPr>
                  <a:spLocks noChangeArrowheads="1"/>
                </p:cNvSpPr>
                <p:nvPr/>
              </p:nvSpPr>
              <p:spPr bwMode="auto">
                <a:xfrm>
                  <a:off x="3168" y="1584"/>
                  <a:ext cx="528" cy="288"/>
                </a:xfrm>
                <a:prstGeom prst="homePlate">
                  <a:avLst>
                    <a:gd name="adj" fmla="val 39782"/>
                  </a:avLst>
                </a:prstGeom>
                <a:gradFill rotWithShape="0">
                  <a:gsLst>
                    <a:gs pos="0">
                      <a:srgbClr val="84B000"/>
                    </a:gs>
                    <a:gs pos="50000">
                      <a:srgbClr val="99CC00"/>
                    </a:gs>
                    <a:gs pos="100000">
                      <a:srgbClr val="84B000"/>
                    </a:gs>
                  </a:gsLst>
                  <a:lin ang="5400000" scaled="1"/>
                </a:gradFill>
                <a:ln w="9525">
                  <a:solidFill>
                    <a:schemeClr val="tx1"/>
                  </a:solidFill>
                  <a:miter lim="800000"/>
                  <a:headEnd/>
                  <a:tailEnd/>
                </a:ln>
              </p:spPr>
              <p:txBody>
                <a:bodyPr wrap="none" anchor="ctr"/>
                <a:lstStyle/>
                <a:p>
                  <a:endParaRPr lang="es-MX"/>
                </a:p>
              </p:txBody>
            </p:sp>
          </p:grpSp>
        </p:grpSp>
      </p:grpSp>
    </p:spTree>
    <p:extLst>
      <p:ext uri="{BB962C8B-B14F-4D97-AF65-F5344CB8AC3E}">
        <p14:creationId xmlns:p14="http://schemas.microsoft.com/office/powerpoint/2010/main" val="326680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132"/>
                                        </p:tgtEl>
                                        <p:attrNameLst>
                                          <p:attrName>style.visibility</p:attrName>
                                        </p:attrNameLst>
                                      </p:cBhvr>
                                      <p:to>
                                        <p:strVal val="visible"/>
                                      </p:to>
                                    </p:set>
                                    <p:anim calcmode="lin" valueType="num">
                                      <p:cBhvr>
                                        <p:cTn id="14" dur="500" fill="hold"/>
                                        <p:tgtEl>
                                          <p:spTgt spid="132"/>
                                        </p:tgtEl>
                                        <p:attrNameLst>
                                          <p:attrName>ppt_w</p:attrName>
                                        </p:attrNameLst>
                                      </p:cBhvr>
                                      <p:tavLst>
                                        <p:tav tm="0">
                                          <p:val>
                                            <p:fltVal val="0"/>
                                          </p:val>
                                        </p:tav>
                                        <p:tav tm="100000">
                                          <p:val>
                                            <p:strVal val="#ppt_w"/>
                                          </p:val>
                                        </p:tav>
                                      </p:tavLst>
                                    </p:anim>
                                    <p:anim calcmode="lin" valueType="num">
                                      <p:cBhvr>
                                        <p:cTn id="15" dur="500" fill="hold"/>
                                        <p:tgtEl>
                                          <p:spTgt spid="132"/>
                                        </p:tgtEl>
                                        <p:attrNameLst>
                                          <p:attrName>ppt_h</p:attrName>
                                        </p:attrNameLst>
                                      </p:cBhvr>
                                      <p:tavLst>
                                        <p:tav tm="0">
                                          <p:val>
                                            <p:fltVal val="0"/>
                                          </p:val>
                                        </p:tav>
                                        <p:tav tm="100000">
                                          <p:val>
                                            <p:strVal val="#ppt_h"/>
                                          </p:val>
                                        </p:tav>
                                      </p:tavLst>
                                    </p:anim>
                                    <p:anim calcmode="lin" valueType="num">
                                      <p:cBhvr>
                                        <p:cTn id="16" dur="500" fill="hold"/>
                                        <p:tgtEl>
                                          <p:spTgt spid="132"/>
                                        </p:tgtEl>
                                        <p:attrNameLst>
                                          <p:attrName>style.rotation</p:attrName>
                                        </p:attrNameLst>
                                      </p:cBhvr>
                                      <p:tavLst>
                                        <p:tav tm="0">
                                          <p:val>
                                            <p:fltVal val="360"/>
                                          </p:val>
                                        </p:tav>
                                        <p:tav tm="100000">
                                          <p:val>
                                            <p:fltVal val="0"/>
                                          </p:val>
                                        </p:tav>
                                      </p:tavLst>
                                    </p:anim>
                                    <p:animEffect transition="in" filter="fade">
                                      <p:cBhvr>
                                        <p:cTn id="17" dur="500"/>
                                        <p:tgtEl>
                                          <p:spTgt spid="13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48"/>
                                        </p:tgtEl>
                                        <p:attrNameLst>
                                          <p:attrName>style.visibility</p:attrName>
                                        </p:attrNameLst>
                                      </p:cBhvr>
                                      <p:to>
                                        <p:strVal val="visible"/>
                                      </p:to>
                                    </p:set>
                                    <p:animEffect transition="in" filter="strips(downLeft)">
                                      <p:cBhvr>
                                        <p:cTn id="22" dur="500"/>
                                        <p:tgtEl>
                                          <p:spTgt spid="148"/>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152"/>
                                        </p:tgtEl>
                                        <p:attrNameLst>
                                          <p:attrName>style.visibility</p:attrName>
                                        </p:attrNameLst>
                                      </p:cBhvr>
                                      <p:to>
                                        <p:strVal val="visible"/>
                                      </p:to>
                                    </p:set>
                                    <p:anim calcmode="lin" valueType="num">
                                      <p:cBhvr>
                                        <p:cTn id="27" dur="500" fill="hold"/>
                                        <p:tgtEl>
                                          <p:spTgt spid="152"/>
                                        </p:tgtEl>
                                        <p:attrNameLst>
                                          <p:attrName>ppt_w</p:attrName>
                                        </p:attrNameLst>
                                      </p:cBhvr>
                                      <p:tavLst>
                                        <p:tav tm="0">
                                          <p:val>
                                            <p:fltVal val="0"/>
                                          </p:val>
                                        </p:tav>
                                        <p:tav tm="100000">
                                          <p:val>
                                            <p:strVal val="#ppt_w"/>
                                          </p:val>
                                        </p:tav>
                                      </p:tavLst>
                                    </p:anim>
                                    <p:anim calcmode="lin" valueType="num">
                                      <p:cBhvr>
                                        <p:cTn id="28" dur="500" fill="hold"/>
                                        <p:tgtEl>
                                          <p:spTgt spid="152"/>
                                        </p:tgtEl>
                                        <p:attrNameLst>
                                          <p:attrName>ppt_h</p:attrName>
                                        </p:attrNameLst>
                                      </p:cBhvr>
                                      <p:tavLst>
                                        <p:tav tm="0">
                                          <p:val>
                                            <p:fltVal val="0"/>
                                          </p:val>
                                        </p:tav>
                                        <p:tav tm="100000">
                                          <p:val>
                                            <p:strVal val="#ppt_h"/>
                                          </p:val>
                                        </p:tav>
                                      </p:tavLst>
                                    </p:anim>
                                    <p:anim calcmode="lin" valueType="num">
                                      <p:cBhvr>
                                        <p:cTn id="29" dur="500" fill="hold"/>
                                        <p:tgtEl>
                                          <p:spTgt spid="152"/>
                                        </p:tgtEl>
                                        <p:attrNameLst>
                                          <p:attrName>style.rotation</p:attrName>
                                        </p:attrNameLst>
                                      </p:cBhvr>
                                      <p:tavLst>
                                        <p:tav tm="0">
                                          <p:val>
                                            <p:fltVal val="360"/>
                                          </p:val>
                                        </p:tav>
                                        <p:tav tm="100000">
                                          <p:val>
                                            <p:fltVal val="0"/>
                                          </p:val>
                                        </p:tav>
                                      </p:tavLst>
                                    </p:anim>
                                    <p:animEffect transition="in" filter="fade">
                                      <p:cBhvr>
                                        <p:cTn id="30" dur="500"/>
                                        <p:tgtEl>
                                          <p:spTgt spid="152"/>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170"/>
                                        </p:tgtEl>
                                        <p:attrNameLst>
                                          <p:attrName>style.visibility</p:attrName>
                                        </p:attrNameLst>
                                      </p:cBhvr>
                                      <p:to>
                                        <p:strVal val="visible"/>
                                      </p:to>
                                    </p:set>
                                    <p:anim calcmode="lin" valueType="num">
                                      <p:cBhvr>
                                        <p:cTn id="35" dur="1000" fill="hold"/>
                                        <p:tgtEl>
                                          <p:spTgt spid="170"/>
                                        </p:tgtEl>
                                        <p:attrNameLst>
                                          <p:attrName>ppt_x</p:attrName>
                                        </p:attrNameLst>
                                      </p:cBhvr>
                                      <p:tavLst>
                                        <p:tav tm="0">
                                          <p:val>
                                            <p:strVal val="#ppt_x-.2"/>
                                          </p:val>
                                        </p:tav>
                                        <p:tav tm="100000">
                                          <p:val>
                                            <p:strVal val="#ppt_x"/>
                                          </p:val>
                                        </p:tav>
                                      </p:tavLst>
                                    </p:anim>
                                    <p:anim calcmode="lin" valueType="num">
                                      <p:cBhvr>
                                        <p:cTn id="36" dur="1000" fill="hold"/>
                                        <p:tgtEl>
                                          <p:spTgt spid="170"/>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70"/>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xit" presetSubtype="0" fill="hold" nodeType="clickEffect">
                                  <p:stCondLst>
                                    <p:cond delay="0"/>
                                  </p:stCondLst>
                                  <p:childTnLst>
                                    <p:anim calcmode="lin" valueType="num">
                                      <p:cBhvr>
                                        <p:cTn id="41" dur="1000"/>
                                        <p:tgtEl>
                                          <p:spTgt spid="6"/>
                                        </p:tgtEl>
                                        <p:attrNameLst>
                                          <p:attrName>ppt_w</p:attrName>
                                        </p:attrNameLst>
                                      </p:cBhvr>
                                      <p:tavLst>
                                        <p:tav tm="0">
                                          <p:val>
                                            <p:strVal val="ppt_w"/>
                                          </p:val>
                                        </p:tav>
                                        <p:tav tm="100000">
                                          <p:val>
                                            <p:strVal val="ppt_w*0.70"/>
                                          </p:val>
                                        </p:tav>
                                      </p:tavLst>
                                    </p:anim>
                                    <p:anim calcmode="lin" valueType="num">
                                      <p:cBhvr>
                                        <p:cTn id="42" dur="1000"/>
                                        <p:tgtEl>
                                          <p:spTgt spid="6"/>
                                        </p:tgtEl>
                                        <p:attrNameLst>
                                          <p:attrName>ppt_h</p:attrName>
                                        </p:attrNameLst>
                                      </p:cBhvr>
                                      <p:tavLst>
                                        <p:tav tm="0">
                                          <p:val>
                                            <p:strVal val="ppt_h"/>
                                          </p:val>
                                        </p:tav>
                                        <p:tav tm="100000">
                                          <p:val>
                                            <p:strVal val="ppt_h"/>
                                          </p:val>
                                        </p:tav>
                                      </p:tavLst>
                                    </p:anim>
                                    <p:animEffect transition="out" filter="fade">
                                      <p:cBhvr>
                                        <p:cTn id="43" dur="1000"/>
                                        <p:tgtEl>
                                          <p:spTgt spid="6"/>
                                        </p:tgtEl>
                                      </p:cBhvr>
                                    </p:animEffect>
                                    <p:set>
                                      <p:cBhvr>
                                        <p:cTn id="44" dur="1" fill="hold">
                                          <p:stCondLst>
                                            <p:cond delay="999"/>
                                          </p:stCondLst>
                                        </p:cTn>
                                        <p:tgtEl>
                                          <p:spTgt spid="6"/>
                                        </p:tgtEl>
                                        <p:attrNameLst>
                                          <p:attrName>style.visibility</p:attrName>
                                        </p:attrNameLst>
                                      </p:cBhvr>
                                      <p:to>
                                        <p:strVal val="hidden"/>
                                      </p:to>
                                    </p:set>
                                  </p:childTnLst>
                                </p:cTn>
                              </p:par>
                              <p:par>
                                <p:cTn id="45" presetID="55" presetClass="exit" presetSubtype="0" fill="hold" nodeType="withEffect">
                                  <p:stCondLst>
                                    <p:cond delay="0"/>
                                  </p:stCondLst>
                                  <p:childTnLst>
                                    <p:anim calcmode="lin" valueType="num">
                                      <p:cBhvr>
                                        <p:cTn id="46" dur="1000"/>
                                        <p:tgtEl>
                                          <p:spTgt spid="132"/>
                                        </p:tgtEl>
                                        <p:attrNameLst>
                                          <p:attrName>ppt_w</p:attrName>
                                        </p:attrNameLst>
                                      </p:cBhvr>
                                      <p:tavLst>
                                        <p:tav tm="0">
                                          <p:val>
                                            <p:strVal val="ppt_w"/>
                                          </p:val>
                                        </p:tav>
                                        <p:tav tm="100000">
                                          <p:val>
                                            <p:strVal val="ppt_w*0.70"/>
                                          </p:val>
                                        </p:tav>
                                      </p:tavLst>
                                    </p:anim>
                                    <p:anim calcmode="lin" valueType="num">
                                      <p:cBhvr>
                                        <p:cTn id="47" dur="1000"/>
                                        <p:tgtEl>
                                          <p:spTgt spid="132"/>
                                        </p:tgtEl>
                                        <p:attrNameLst>
                                          <p:attrName>ppt_h</p:attrName>
                                        </p:attrNameLst>
                                      </p:cBhvr>
                                      <p:tavLst>
                                        <p:tav tm="0">
                                          <p:val>
                                            <p:strVal val="ppt_h"/>
                                          </p:val>
                                        </p:tav>
                                        <p:tav tm="100000">
                                          <p:val>
                                            <p:strVal val="ppt_h"/>
                                          </p:val>
                                        </p:tav>
                                      </p:tavLst>
                                    </p:anim>
                                    <p:animEffect transition="out" filter="fade">
                                      <p:cBhvr>
                                        <p:cTn id="48" dur="1000"/>
                                        <p:tgtEl>
                                          <p:spTgt spid="132"/>
                                        </p:tgtEl>
                                      </p:cBhvr>
                                    </p:animEffect>
                                    <p:set>
                                      <p:cBhvr>
                                        <p:cTn id="49" dur="1" fill="hold">
                                          <p:stCondLst>
                                            <p:cond delay="999"/>
                                          </p:stCondLst>
                                        </p:cTn>
                                        <p:tgtEl>
                                          <p:spTgt spid="132"/>
                                        </p:tgtEl>
                                        <p:attrNameLst>
                                          <p:attrName>style.visibility</p:attrName>
                                        </p:attrNameLst>
                                      </p:cBhvr>
                                      <p:to>
                                        <p:strVal val="hidden"/>
                                      </p:to>
                                    </p:set>
                                  </p:childTnLst>
                                </p:cTn>
                              </p:par>
                              <p:par>
                                <p:cTn id="50" presetID="55" presetClass="exit" presetSubtype="0" fill="hold" nodeType="withEffect">
                                  <p:stCondLst>
                                    <p:cond delay="0"/>
                                  </p:stCondLst>
                                  <p:childTnLst>
                                    <p:anim calcmode="lin" valueType="num">
                                      <p:cBhvr>
                                        <p:cTn id="51" dur="1000"/>
                                        <p:tgtEl>
                                          <p:spTgt spid="148"/>
                                        </p:tgtEl>
                                        <p:attrNameLst>
                                          <p:attrName>ppt_w</p:attrName>
                                        </p:attrNameLst>
                                      </p:cBhvr>
                                      <p:tavLst>
                                        <p:tav tm="0">
                                          <p:val>
                                            <p:strVal val="ppt_w"/>
                                          </p:val>
                                        </p:tav>
                                        <p:tav tm="100000">
                                          <p:val>
                                            <p:strVal val="ppt_w*0.70"/>
                                          </p:val>
                                        </p:tav>
                                      </p:tavLst>
                                    </p:anim>
                                    <p:anim calcmode="lin" valueType="num">
                                      <p:cBhvr>
                                        <p:cTn id="52" dur="1000"/>
                                        <p:tgtEl>
                                          <p:spTgt spid="148"/>
                                        </p:tgtEl>
                                        <p:attrNameLst>
                                          <p:attrName>ppt_h</p:attrName>
                                        </p:attrNameLst>
                                      </p:cBhvr>
                                      <p:tavLst>
                                        <p:tav tm="0">
                                          <p:val>
                                            <p:strVal val="ppt_h"/>
                                          </p:val>
                                        </p:tav>
                                        <p:tav tm="100000">
                                          <p:val>
                                            <p:strVal val="ppt_h"/>
                                          </p:val>
                                        </p:tav>
                                      </p:tavLst>
                                    </p:anim>
                                    <p:animEffect transition="out" filter="fade">
                                      <p:cBhvr>
                                        <p:cTn id="53" dur="1000"/>
                                        <p:tgtEl>
                                          <p:spTgt spid="148"/>
                                        </p:tgtEl>
                                      </p:cBhvr>
                                    </p:animEffect>
                                    <p:set>
                                      <p:cBhvr>
                                        <p:cTn id="54" dur="1" fill="hold">
                                          <p:stCondLst>
                                            <p:cond delay="999"/>
                                          </p:stCondLst>
                                        </p:cTn>
                                        <p:tgtEl>
                                          <p:spTgt spid="148"/>
                                        </p:tgtEl>
                                        <p:attrNameLst>
                                          <p:attrName>style.visibility</p:attrName>
                                        </p:attrNameLst>
                                      </p:cBhvr>
                                      <p:to>
                                        <p:strVal val="hidden"/>
                                      </p:to>
                                    </p:set>
                                  </p:childTnLst>
                                </p:cTn>
                              </p:par>
                              <p:par>
                                <p:cTn id="55" presetID="55" presetClass="exit" presetSubtype="0" fill="hold" nodeType="withEffect">
                                  <p:stCondLst>
                                    <p:cond delay="0"/>
                                  </p:stCondLst>
                                  <p:childTnLst>
                                    <p:anim calcmode="lin" valueType="num">
                                      <p:cBhvr>
                                        <p:cTn id="56" dur="1000"/>
                                        <p:tgtEl>
                                          <p:spTgt spid="152"/>
                                        </p:tgtEl>
                                        <p:attrNameLst>
                                          <p:attrName>ppt_w</p:attrName>
                                        </p:attrNameLst>
                                      </p:cBhvr>
                                      <p:tavLst>
                                        <p:tav tm="0">
                                          <p:val>
                                            <p:strVal val="ppt_w"/>
                                          </p:val>
                                        </p:tav>
                                        <p:tav tm="100000">
                                          <p:val>
                                            <p:strVal val="ppt_w*0.70"/>
                                          </p:val>
                                        </p:tav>
                                      </p:tavLst>
                                    </p:anim>
                                    <p:anim calcmode="lin" valueType="num">
                                      <p:cBhvr>
                                        <p:cTn id="57" dur="1000"/>
                                        <p:tgtEl>
                                          <p:spTgt spid="152"/>
                                        </p:tgtEl>
                                        <p:attrNameLst>
                                          <p:attrName>ppt_h</p:attrName>
                                        </p:attrNameLst>
                                      </p:cBhvr>
                                      <p:tavLst>
                                        <p:tav tm="0">
                                          <p:val>
                                            <p:strVal val="ppt_h"/>
                                          </p:val>
                                        </p:tav>
                                        <p:tav tm="100000">
                                          <p:val>
                                            <p:strVal val="ppt_h"/>
                                          </p:val>
                                        </p:tav>
                                      </p:tavLst>
                                    </p:anim>
                                    <p:animEffect transition="out" filter="fade">
                                      <p:cBhvr>
                                        <p:cTn id="58" dur="1000"/>
                                        <p:tgtEl>
                                          <p:spTgt spid="152"/>
                                        </p:tgtEl>
                                      </p:cBhvr>
                                    </p:animEffect>
                                    <p:set>
                                      <p:cBhvr>
                                        <p:cTn id="59" dur="1" fill="hold">
                                          <p:stCondLst>
                                            <p:cond delay="999"/>
                                          </p:stCondLst>
                                        </p:cTn>
                                        <p:tgtEl>
                                          <p:spTgt spid="152"/>
                                        </p:tgtEl>
                                        <p:attrNameLst>
                                          <p:attrName>style.visibility</p:attrName>
                                        </p:attrNameLst>
                                      </p:cBhvr>
                                      <p:to>
                                        <p:strVal val="hidden"/>
                                      </p:to>
                                    </p:set>
                                  </p:childTnLst>
                                </p:cTn>
                              </p:par>
                            </p:childTnLst>
                          </p:cTn>
                        </p:par>
                        <p:par>
                          <p:cTn id="60" fill="hold">
                            <p:stCondLst>
                              <p:cond delay="1000"/>
                            </p:stCondLst>
                            <p:childTnLst>
                              <p:par>
                                <p:cTn id="61" presetID="64" presetClass="path" presetSubtype="0" accel="50000" decel="50000" fill="hold" nodeType="afterEffect">
                                  <p:stCondLst>
                                    <p:cond delay="0"/>
                                  </p:stCondLst>
                                  <p:childTnLst>
                                    <p:animMotion origin="layout" path="M 0.0 0.0  L 0.0 -0.33295  E" pathEditMode="relative" ptsTypes="">
                                      <p:cBhvr>
                                        <p:cTn id="62" dur="2000" fill="hold"/>
                                        <p:tgtEl>
                                          <p:spTgt spid="170"/>
                                        </p:tgtEl>
                                        <p:attrNameLst>
                                          <p:attrName>ppt_x</p:attrName>
                                          <p:attrName>ppt_y</p:attrName>
                                        </p:attrNameLst>
                                      </p:cBhvr>
                                    </p:animMotion>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nodeType="clickEffect">
                                  <p:stCondLst>
                                    <p:cond delay="0"/>
                                  </p:stCondLst>
                                  <p:childTnLst>
                                    <p:set>
                                      <p:cBhvr>
                                        <p:cTn id="66" dur="1" fill="hold">
                                          <p:stCondLst>
                                            <p:cond delay="0"/>
                                          </p:stCondLst>
                                        </p:cTn>
                                        <p:tgtEl>
                                          <p:spTgt spid="156"/>
                                        </p:tgtEl>
                                        <p:attrNameLst>
                                          <p:attrName>style.visibility</p:attrName>
                                        </p:attrNameLst>
                                      </p:cBhvr>
                                      <p:to>
                                        <p:strVal val="visible"/>
                                      </p:to>
                                    </p:set>
                                    <p:anim calcmode="lin" valueType="num">
                                      <p:cBhvr>
                                        <p:cTn id="67" dur="500" fill="hold"/>
                                        <p:tgtEl>
                                          <p:spTgt spid="156"/>
                                        </p:tgtEl>
                                        <p:attrNameLst>
                                          <p:attrName>ppt_w</p:attrName>
                                        </p:attrNameLst>
                                      </p:cBhvr>
                                      <p:tavLst>
                                        <p:tav tm="0">
                                          <p:val>
                                            <p:fltVal val="0"/>
                                          </p:val>
                                        </p:tav>
                                        <p:tav tm="100000">
                                          <p:val>
                                            <p:strVal val="#ppt_w"/>
                                          </p:val>
                                        </p:tav>
                                      </p:tavLst>
                                    </p:anim>
                                    <p:anim calcmode="lin" valueType="num">
                                      <p:cBhvr>
                                        <p:cTn id="68" dur="500" fill="hold"/>
                                        <p:tgtEl>
                                          <p:spTgt spid="156"/>
                                        </p:tgtEl>
                                        <p:attrNameLst>
                                          <p:attrName>ppt_h</p:attrName>
                                        </p:attrNameLst>
                                      </p:cBhvr>
                                      <p:tavLst>
                                        <p:tav tm="0">
                                          <p:val>
                                            <p:fltVal val="0"/>
                                          </p:val>
                                        </p:tav>
                                        <p:tav tm="100000">
                                          <p:val>
                                            <p:strVal val="#ppt_h"/>
                                          </p:val>
                                        </p:tav>
                                      </p:tavLst>
                                    </p:anim>
                                    <p:anim calcmode="lin" valueType="num">
                                      <p:cBhvr>
                                        <p:cTn id="69" dur="500" fill="hold"/>
                                        <p:tgtEl>
                                          <p:spTgt spid="156"/>
                                        </p:tgtEl>
                                        <p:attrNameLst>
                                          <p:attrName>style.rotation</p:attrName>
                                        </p:attrNameLst>
                                      </p:cBhvr>
                                      <p:tavLst>
                                        <p:tav tm="0">
                                          <p:val>
                                            <p:fltVal val="360"/>
                                          </p:val>
                                        </p:tav>
                                        <p:tav tm="100000">
                                          <p:val>
                                            <p:fltVal val="0"/>
                                          </p:val>
                                        </p:tav>
                                      </p:tavLst>
                                    </p:anim>
                                    <p:animEffect transition="in" filter="fade">
                                      <p:cBhvr>
                                        <p:cTn id="70"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620688"/>
            <a:ext cx="7024744" cy="745152"/>
          </a:xfrm>
        </p:spPr>
        <p:txBody>
          <a:bodyPr>
            <a:normAutofit fontScale="90000"/>
          </a:bodyPr>
          <a:lstStyle/>
          <a:p>
            <a:r>
              <a:rPr lang="es-MX" dirty="0" smtClean="0"/>
              <a:t>Antecedentes históricos </a:t>
            </a:r>
            <a:endParaRPr lang="es-MX" dirty="0"/>
          </a:p>
        </p:txBody>
      </p:sp>
      <p:sp>
        <p:nvSpPr>
          <p:cNvPr id="3" name="2 Marcador de contenido"/>
          <p:cNvSpPr>
            <a:spLocks noGrp="1"/>
          </p:cNvSpPr>
          <p:nvPr>
            <p:ph idx="1"/>
          </p:nvPr>
        </p:nvSpPr>
        <p:spPr>
          <a:xfrm>
            <a:off x="899592" y="1484784"/>
            <a:ext cx="7416824" cy="4824536"/>
          </a:xfrm>
        </p:spPr>
        <p:txBody>
          <a:bodyPr>
            <a:normAutofit/>
          </a:bodyPr>
          <a:lstStyle/>
          <a:p>
            <a:r>
              <a:rPr lang="es-MX" sz="2800" b="1" dirty="0" smtClean="0"/>
              <a:t>5,000 años a.C.: </a:t>
            </a:r>
            <a:r>
              <a:rPr lang="es-MX" sz="2800" dirty="0" smtClean="0"/>
              <a:t>estudios </a:t>
            </a:r>
            <a:r>
              <a:rPr lang="es-MX" sz="2800" dirty="0"/>
              <a:t>empíricos sobre </a:t>
            </a:r>
            <a:r>
              <a:rPr lang="es-MX" sz="2800" dirty="0" smtClean="0"/>
              <a:t>distintas </a:t>
            </a:r>
            <a:r>
              <a:rPr lang="es-MX" sz="2800" dirty="0"/>
              <a:t>especies de plantas </a:t>
            </a:r>
            <a:r>
              <a:rPr lang="es-MX" sz="2800" dirty="0" smtClean="0"/>
              <a:t>y animales, para cultivo y cría, utilizables para su alimentación.</a:t>
            </a:r>
          </a:p>
          <a:p>
            <a:endParaRPr lang="es-MX" sz="2800" dirty="0"/>
          </a:p>
          <a:p>
            <a:r>
              <a:rPr lang="es-MX" sz="2800" b="1" dirty="0"/>
              <a:t>Gregorio </a:t>
            </a:r>
            <a:r>
              <a:rPr lang="es-MX" sz="2800" b="1" dirty="0" smtClean="0"/>
              <a:t>Mendel: </a:t>
            </a:r>
            <a:r>
              <a:rPr lang="es-MX" sz="2800" dirty="0" smtClean="0"/>
              <a:t>observo y experimentó características </a:t>
            </a:r>
            <a:r>
              <a:rPr lang="es-MX" sz="2800" dirty="0"/>
              <a:t>visibles que se </a:t>
            </a:r>
            <a:r>
              <a:rPr lang="es-MX" sz="2800" dirty="0" smtClean="0"/>
              <a:t>transmitían durante </a:t>
            </a:r>
            <a:r>
              <a:rPr lang="es-MX" sz="2800" dirty="0"/>
              <a:t>el cruzamiento de semillas de la planta de </a:t>
            </a:r>
            <a:r>
              <a:rPr lang="es-MX" sz="2800" dirty="0" smtClean="0"/>
              <a:t>chícharo, (</a:t>
            </a:r>
            <a:r>
              <a:rPr lang="es-MX" sz="2800" b="1" dirty="0"/>
              <a:t>“</a:t>
            </a:r>
            <a:r>
              <a:rPr lang="es-MX" sz="2800" dirty="0">
                <a:effectLst>
                  <a:outerShdw blurRad="38100" dist="38100" dir="2700000" algn="tl">
                    <a:srgbClr val="000000">
                      <a:alpha val="43137"/>
                    </a:srgbClr>
                  </a:outerShdw>
                </a:effectLst>
              </a:rPr>
              <a:t>factores hereditarios</a:t>
            </a:r>
            <a:r>
              <a:rPr lang="es-MX" sz="2800" b="1" dirty="0" smtClean="0"/>
              <a:t>”</a:t>
            </a:r>
            <a:r>
              <a:rPr lang="es-MX" sz="2800" dirty="0" smtClean="0"/>
              <a:t>). Se considera el padre de la genética.</a:t>
            </a:r>
          </a:p>
        </p:txBody>
      </p:sp>
    </p:spTree>
    <p:extLst>
      <p:ext uri="{BB962C8B-B14F-4D97-AF65-F5344CB8AC3E}">
        <p14:creationId xmlns:p14="http://schemas.microsoft.com/office/powerpoint/2010/main" val="2239453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1484784"/>
            <a:ext cx="7560840" cy="4752528"/>
          </a:xfrm>
        </p:spPr>
        <p:txBody>
          <a:bodyPr>
            <a:noAutofit/>
          </a:bodyPr>
          <a:lstStyle/>
          <a:p>
            <a:r>
              <a:rPr lang="es-MX" sz="2800" b="1" dirty="0" smtClean="0"/>
              <a:t>1869 Friedrich Miesher: </a:t>
            </a:r>
            <a:r>
              <a:rPr lang="es-MX" sz="2800" dirty="0" smtClean="0"/>
              <a:t>estudió </a:t>
            </a:r>
            <a:r>
              <a:rPr lang="es-MX" sz="2800" dirty="0"/>
              <a:t>las células de glóbulos blancos y del esperma </a:t>
            </a:r>
            <a:r>
              <a:rPr lang="es-MX" sz="2800" dirty="0" smtClean="0"/>
              <a:t>de salmón</a:t>
            </a:r>
            <a:r>
              <a:rPr lang="es-MX" sz="2800" dirty="0"/>
              <a:t>, </a:t>
            </a:r>
            <a:r>
              <a:rPr lang="es-MX" sz="2800" dirty="0" smtClean="0"/>
              <a:t>aisló </a:t>
            </a:r>
            <a:r>
              <a:rPr lang="es-MX" sz="2800" dirty="0"/>
              <a:t>una sustancia del núcleo, </a:t>
            </a:r>
            <a:r>
              <a:rPr lang="es-MX" sz="2800" dirty="0" smtClean="0"/>
              <a:t>la llamo </a:t>
            </a:r>
            <a:r>
              <a:rPr lang="es-MX" sz="2800" dirty="0" smtClean="0">
                <a:effectLst>
                  <a:outerShdw blurRad="38100" dist="38100" dir="2700000" algn="tl">
                    <a:srgbClr val="000000">
                      <a:alpha val="43137"/>
                    </a:srgbClr>
                  </a:outerShdw>
                </a:effectLst>
              </a:rPr>
              <a:t>nucleína</a:t>
            </a:r>
            <a:r>
              <a:rPr lang="es-MX" sz="2800" dirty="0"/>
              <a:t>, aunque no pudo establecer su composición ni su función</a:t>
            </a:r>
            <a:r>
              <a:rPr lang="es-MX" sz="2800" dirty="0" smtClean="0"/>
              <a:t>.</a:t>
            </a:r>
          </a:p>
          <a:p>
            <a:endParaRPr lang="es-MX" sz="2800" dirty="0"/>
          </a:p>
          <a:p>
            <a:r>
              <a:rPr lang="es-MX" sz="2800" b="1" dirty="0" smtClean="0"/>
              <a:t>1880 Wilhelm Roux:</a:t>
            </a:r>
            <a:r>
              <a:rPr lang="es-MX" sz="2800" dirty="0" smtClean="0"/>
              <a:t> relacionó </a:t>
            </a:r>
            <a:r>
              <a:rPr lang="es-MX" sz="2800" dirty="0"/>
              <a:t>la nucleína con la herencia y propone que la información genética </a:t>
            </a:r>
            <a:r>
              <a:rPr lang="es-MX" sz="2800" dirty="0" smtClean="0"/>
              <a:t>se encuentra </a:t>
            </a:r>
            <a:r>
              <a:rPr lang="es-MX" sz="2800" dirty="0"/>
              <a:t>almacenada en el interior de los </a:t>
            </a:r>
            <a:r>
              <a:rPr lang="es-MX" sz="2800" dirty="0">
                <a:effectLst>
                  <a:outerShdw blurRad="38100" dist="38100" dir="2700000" algn="tl">
                    <a:srgbClr val="000000">
                      <a:alpha val="43137"/>
                    </a:srgbClr>
                  </a:outerShdw>
                </a:effectLst>
              </a:rPr>
              <a:t>cromosomas.</a:t>
            </a:r>
          </a:p>
        </p:txBody>
      </p:sp>
      <p:sp>
        <p:nvSpPr>
          <p:cNvPr id="4" name="1 Título"/>
          <p:cNvSpPr txBox="1">
            <a:spLocks/>
          </p:cNvSpPr>
          <p:nvPr/>
        </p:nvSpPr>
        <p:spPr>
          <a:xfrm>
            <a:off x="1043490" y="620688"/>
            <a:ext cx="7024744" cy="74515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smtClean="0"/>
              <a:t>Antecedentes históricos </a:t>
            </a:r>
            <a:endParaRPr lang="es-MX" dirty="0"/>
          </a:p>
        </p:txBody>
      </p:sp>
    </p:spTree>
    <p:extLst>
      <p:ext uri="{BB962C8B-B14F-4D97-AF65-F5344CB8AC3E}">
        <p14:creationId xmlns:p14="http://schemas.microsoft.com/office/powerpoint/2010/main" val="153839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03434" y="1397864"/>
            <a:ext cx="7704856" cy="4839448"/>
          </a:xfrm>
        </p:spPr>
        <p:txBody>
          <a:bodyPr>
            <a:noAutofit/>
          </a:bodyPr>
          <a:lstStyle/>
          <a:p>
            <a:r>
              <a:rPr lang="es-MX" sz="2800" b="1" dirty="0" smtClean="0"/>
              <a:t>1903 Johansen</a:t>
            </a:r>
            <a:r>
              <a:rPr lang="es-MX" sz="2800" dirty="0"/>
              <a:t>:</a:t>
            </a:r>
            <a:r>
              <a:rPr lang="es-MX" sz="2800" dirty="0" smtClean="0"/>
              <a:t> primero </a:t>
            </a:r>
            <a:r>
              <a:rPr lang="es-MX" sz="2800" dirty="0"/>
              <a:t>que utilizó la palabra </a:t>
            </a:r>
            <a:r>
              <a:rPr lang="es-MX" sz="2800" dirty="0">
                <a:effectLst>
                  <a:outerShdw blurRad="38100" dist="38100" dir="2700000" algn="tl">
                    <a:srgbClr val="000000">
                      <a:alpha val="43137"/>
                    </a:srgbClr>
                  </a:outerShdw>
                </a:effectLst>
              </a:rPr>
              <a:t>gen</a:t>
            </a:r>
            <a:r>
              <a:rPr lang="es-MX" sz="2800" dirty="0"/>
              <a:t> para referirse </a:t>
            </a:r>
            <a:r>
              <a:rPr lang="es-MX" sz="2800" dirty="0" smtClean="0"/>
              <a:t>al responsable </a:t>
            </a:r>
            <a:r>
              <a:rPr lang="es-MX" sz="2800" dirty="0"/>
              <a:t>de la transmisión de la </a:t>
            </a:r>
            <a:r>
              <a:rPr lang="es-MX" sz="2800" dirty="0" smtClean="0"/>
              <a:t>herencia.</a:t>
            </a:r>
          </a:p>
          <a:p>
            <a:endParaRPr lang="es-MX" sz="2800" dirty="0"/>
          </a:p>
          <a:p>
            <a:r>
              <a:rPr lang="es-MX" sz="2800" b="1" dirty="0"/>
              <a:t>1914 Robert Feulgen: </a:t>
            </a:r>
            <a:r>
              <a:rPr lang="es-MX" sz="2800" dirty="0"/>
              <a:t>trabajó con una tinción roja conocida como Fucsina, es absorbido únicamente por el ADN, mediante el cual se observa claramente que se encuentra en los cromosomas del núcleo celular. La llamó </a:t>
            </a:r>
            <a:r>
              <a:rPr lang="es-MX" sz="2800" dirty="0">
                <a:effectLst>
                  <a:outerShdw blurRad="38100" dist="38100" dir="2700000" algn="tl">
                    <a:srgbClr val="000000">
                      <a:alpha val="43137"/>
                    </a:srgbClr>
                  </a:outerShdw>
                </a:effectLst>
              </a:rPr>
              <a:t>“tinción de Feulgen”.</a:t>
            </a:r>
          </a:p>
          <a:p>
            <a:endParaRPr lang="es-MX" sz="2800" dirty="0"/>
          </a:p>
        </p:txBody>
      </p:sp>
      <p:sp>
        <p:nvSpPr>
          <p:cNvPr id="4" name="1 Título"/>
          <p:cNvSpPr txBox="1">
            <a:spLocks/>
          </p:cNvSpPr>
          <p:nvPr/>
        </p:nvSpPr>
        <p:spPr>
          <a:xfrm>
            <a:off x="1043490" y="620688"/>
            <a:ext cx="7024744" cy="74515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smtClean="0"/>
              <a:t>Antecedentes históricos </a:t>
            </a:r>
            <a:endParaRPr lang="es-MX" dirty="0"/>
          </a:p>
        </p:txBody>
      </p:sp>
    </p:spTree>
    <p:extLst>
      <p:ext uri="{BB962C8B-B14F-4D97-AF65-F5344CB8AC3E}">
        <p14:creationId xmlns:p14="http://schemas.microsoft.com/office/powerpoint/2010/main" val="3151001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30928" y="971664"/>
            <a:ext cx="7704856" cy="4041512"/>
          </a:xfrm>
        </p:spPr>
        <p:txBody>
          <a:bodyPr>
            <a:normAutofit/>
          </a:bodyPr>
          <a:lstStyle/>
          <a:p>
            <a:endParaRPr lang="es-MX" sz="2800" dirty="0">
              <a:effectLst>
                <a:outerShdw blurRad="38100" dist="38100" dir="2700000" algn="tl">
                  <a:srgbClr val="000000">
                    <a:alpha val="43137"/>
                  </a:srgbClr>
                </a:outerShdw>
              </a:effectLst>
            </a:endParaRPr>
          </a:p>
          <a:p>
            <a:r>
              <a:rPr lang="es-MX" sz="2800" b="1" dirty="0" smtClean="0"/>
              <a:t>1928 </a:t>
            </a:r>
            <a:r>
              <a:rPr lang="es-MX" sz="2800" b="1" dirty="0"/>
              <a:t>Fred </a:t>
            </a:r>
            <a:r>
              <a:rPr lang="es-MX" sz="2800" b="1" dirty="0" smtClean="0"/>
              <a:t>Griffith: </a:t>
            </a:r>
            <a:r>
              <a:rPr lang="es-MX" sz="2800" dirty="0"/>
              <a:t>realizó experimentos con neumococos</a:t>
            </a:r>
            <a:r>
              <a:rPr lang="es-MX" sz="2800" dirty="0" smtClean="0"/>
              <a:t>, </a:t>
            </a:r>
            <a:r>
              <a:rPr lang="es-MX" sz="2800" dirty="0"/>
              <a:t>inyectándolos en ratones. </a:t>
            </a:r>
            <a:r>
              <a:rPr lang="es-MX" sz="2800" dirty="0" smtClean="0"/>
              <a:t>Observó dos </a:t>
            </a:r>
            <a:r>
              <a:rPr lang="es-MX" sz="2800" dirty="0"/>
              <a:t>tipos de neumococos: Unos lisos (s) (de smouth = liso), </a:t>
            </a:r>
            <a:r>
              <a:rPr lang="es-MX" sz="2800" dirty="0" smtClean="0"/>
              <a:t>patógenos y </a:t>
            </a:r>
            <a:r>
              <a:rPr lang="es-MX" sz="2800" dirty="0"/>
              <a:t>otros rugosos (r</a:t>
            </a:r>
            <a:r>
              <a:rPr lang="es-MX" sz="2800" dirty="0" smtClean="0"/>
              <a:t>), no patógenos.</a:t>
            </a:r>
            <a:endParaRPr lang="es-MX" sz="2800" dirty="0">
              <a:effectLst>
                <a:outerShdw blurRad="38100" dist="38100" dir="2700000" algn="tl">
                  <a:srgbClr val="000000">
                    <a:alpha val="43137"/>
                  </a:srgbClr>
                </a:outerShdw>
              </a:effectLst>
            </a:endParaRPr>
          </a:p>
        </p:txBody>
      </p:sp>
      <p:sp>
        <p:nvSpPr>
          <p:cNvPr id="4" name="1 Título"/>
          <p:cNvSpPr txBox="1">
            <a:spLocks/>
          </p:cNvSpPr>
          <p:nvPr/>
        </p:nvSpPr>
        <p:spPr>
          <a:xfrm>
            <a:off x="1043490" y="620688"/>
            <a:ext cx="7024744" cy="74515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smtClean="0"/>
              <a:t>Antecedentes históricos </a:t>
            </a:r>
            <a:endParaRPr lang="es-MX" dirty="0"/>
          </a:p>
        </p:txBody>
      </p:sp>
      <p:grpSp>
        <p:nvGrpSpPr>
          <p:cNvPr id="5" name="Group 62"/>
          <p:cNvGrpSpPr>
            <a:grpSpLocks/>
          </p:cNvGrpSpPr>
          <p:nvPr/>
        </p:nvGrpSpPr>
        <p:grpSpPr bwMode="auto">
          <a:xfrm>
            <a:off x="1154687" y="4268766"/>
            <a:ext cx="6736594" cy="1913356"/>
            <a:chOff x="2640" y="1296"/>
            <a:chExt cx="3072" cy="1008"/>
          </a:xfrm>
        </p:grpSpPr>
        <p:sp>
          <p:nvSpPr>
            <p:cNvPr id="6" name="Rectangle 60"/>
            <p:cNvSpPr>
              <a:spLocks noChangeArrowheads="1"/>
            </p:cNvSpPr>
            <p:nvPr/>
          </p:nvSpPr>
          <p:spPr bwMode="auto">
            <a:xfrm>
              <a:off x="2640" y="1296"/>
              <a:ext cx="2976" cy="1008"/>
            </a:xfrm>
            <a:prstGeom prst="rect">
              <a:avLst/>
            </a:prstGeom>
            <a:solidFill>
              <a:srgbClr val="DDDDDD"/>
            </a:solidFill>
            <a:ln>
              <a:noFill/>
            </a:ln>
            <a:effectLst>
              <a:outerShdw dist="53882" dir="2700000" algn="ctr" rotWithShape="0">
                <a:schemeClr val="tx1"/>
              </a:outerShdw>
            </a:effectLst>
            <a:extLs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p>
              <a:endParaRPr lang="es-MX"/>
            </a:p>
          </p:txBody>
        </p:sp>
        <p:grpSp>
          <p:nvGrpSpPr>
            <p:cNvPr id="7" name="Group 57"/>
            <p:cNvGrpSpPr>
              <a:grpSpLocks/>
            </p:cNvGrpSpPr>
            <p:nvPr/>
          </p:nvGrpSpPr>
          <p:grpSpPr bwMode="auto">
            <a:xfrm>
              <a:off x="2658" y="1440"/>
              <a:ext cx="3054" cy="816"/>
              <a:chOff x="2658" y="1440"/>
              <a:chExt cx="3054" cy="816"/>
            </a:xfrm>
          </p:grpSpPr>
          <p:pic>
            <p:nvPicPr>
              <p:cNvPr id="8" name="Picture 49" descr="S-Rstrai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58" y="1440"/>
                <a:ext cx="3054"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5"/>
              <p:cNvSpPr txBox="1">
                <a:spLocks noChangeArrowheads="1"/>
              </p:cNvSpPr>
              <p:nvPr/>
            </p:nvSpPr>
            <p:spPr bwMode="auto">
              <a:xfrm>
                <a:off x="3108" y="2064"/>
                <a:ext cx="12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a:solidFill>
                      <a:srgbClr val="660033"/>
                    </a:solidFill>
                    <a:latin typeface="Comic Sans MS" pitchFamily="66" charset="0"/>
                  </a:defRPr>
                </a:lvl1pPr>
                <a:lvl2pPr marL="742950" indent="-285750" eaLnBrk="0" hangingPunct="0">
                  <a:defRPr sz="2000">
                    <a:solidFill>
                      <a:srgbClr val="660033"/>
                    </a:solidFill>
                    <a:latin typeface="Comic Sans MS" pitchFamily="66" charset="0"/>
                  </a:defRPr>
                </a:lvl2pPr>
                <a:lvl3pPr marL="1143000" indent="-228600" eaLnBrk="0" hangingPunct="0">
                  <a:defRPr sz="2000">
                    <a:solidFill>
                      <a:srgbClr val="660033"/>
                    </a:solidFill>
                    <a:latin typeface="Comic Sans MS" pitchFamily="66" charset="0"/>
                  </a:defRPr>
                </a:lvl3pPr>
                <a:lvl4pPr marL="1600200" indent="-228600" eaLnBrk="0" hangingPunct="0">
                  <a:defRPr sz="2000">
                    <a:solidFill>
                      <a:srgbClr val="660033"/>
                    </a:solidFill>
                    <a:latin typeface="Comic Sans MS" pitchFamily="66" charset="0"/>
                  </a:defRPr>
                </a:lvl4pPr>
                <a:lvl5pPr marL="2057400" indent="-228600" eaLnBrk="0" hangingPunct="0">
                  <a:defRPr sz="2000">
                    <a:solidFill>
                      <a:srgbClr val="660033"/>
                    </a:solidFill>
                    <a:latin typeface="Comic Sans MS" pitchFamily="66" charset="0"/>
                  </a:defRPr>
                </a:lvl5pPr>
                <a:lvl6pPr marL="2514600" indent="-228600" algn="ctr" eaLnBrk="0" fontAlgn="base" hangingPunct="0">
                  <a:spcBef>
                    <a:spcPct val="0"/>
                  </a:spcBef>
                  <a:spcAft>
                    <a:spcPct val="0"/>
                  </a:spcAft>
                  <a:defRPr sz="2000">
                    <a:solidFill>
                      <a:srgbClr val="660033"/>
                    </a:solidFill>
                    <a:latin typeface="Comic Sans MS" pitchFamily="66" charset="0"/>
                  </a:defRPr>
                </a:lvl6pPr>
                <a:lvl7pPr marL="2971800" indent="-228600" algn="ctr" eaLnBrk="0" fontAlgn="base" hangingPunct="0">
                  <a:spcBef>
                    <a:spcPct val="0"/>
                  </a:spcBef>
                  <a:spcAft>
                    <a:spcPct val="0"/>
                  </a:spcAft>
                  <a:defRPr sz="2000">
                    <a:solidFill>
                      <a:srgbClr val="660033"/>
                    </a:solidFill>
                    <a:latin typeface="Comic Sans MS" pitchFamily="66" charset="0"/>
                  </a:defRPr>
                </a:lvl7pPr>
                <a:lvl8pPr marL="3429000" indent="-228600" algn="ctr" eaLnBrk="0" fontAlgn="base" hangingPunct="0">
                  <a:spcBef>
                    <a:spcPct val="0"/>
                  </a:spcBef>
                  <a:spcAft>
                    <a:spcPct val="0"/>
                  </a:spcAft>
                  <a:defRPr sz="2000">
                    <a:solidFill>
                      <a:srgbClr val="660033"/>
                    </a:solidFill>
                    <a:latin typeface="Comic Sans MS" pitchFamily="66" charset="0"/>
                  </a:defRPr>
                </a:lvl8pPr>
                <a:lvl9pPr marL="3886200" indent="-228600" algn="ctr" eaLnBrk="0" fontAlgn="base" hangingPunct="0">
                  <a:spcBef>
                    <a:spcPct val="0"/>
                  </a:spcBef>
                  <a:spcAft>
                    <a:spcPct val="0"/>
                  </a:spcAft>
                  <a:defRPr sz="2000">
                    <a:solidFill>
                      <a:srgbClr val="660033"/>
                    </a:solidFill>
                    <a:latin typeface="Comic Sans MS" pitchFamily="66" charset="0"/>
                  </a:defRPr>
                </a:lvl9pPr>
              </a:lstStyle>
              <a:p>
                <a:pPr eaLnBrk="1" hangingPunct="1"/>
                <a:r>
                  <a:rPr lang="es-ES" sz="1400">
                    <a:solidFill>
                      <a:srgbClr val="333399"/>
                    </a:solidFill>
                  </a:rPr>
                  <a:t>Muerte por neumonía</a:t>
                </a:r>
              </a:p>
            </p:txBody>
          </p:sp>
          <p:sp>
            <p:nvSpPr>
              <p:cNvPr id="10" name="Text Box 56"/>
              <p:cNvSpPr txBox="1">
                <a:spLocks noChangeArrowheads="1"/>
              </p:cNvSpPr>
              <p:nvPr/>
            </p:nvSpPr>
            <p:spPr bwMode="auto">
              <a:xfrm>
                <a:off x="4416" y="2064"/>
                <a:ext cx="9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a:solidFill>
                      <a:srgbClr val="660033"/>
                    </a:solidFill>
                    <a:latin typeface="Comic Sans MS" pitchFamily="66" charset="0"/>
                  </a:defRPr>
                </a:lvl1pPr>
                <a:lvl2pPr marL="742950" indent="-285750" eaLnBrk="0" hangingPunct="0">
                  <a:defRPr sz="2000">
                    <a:solidFill>
                      <a:srgbClr val="660033"/>
                    </a:solidFill>
                    <a:latin typeface="Comic Sans MS" pitchFamily="66" charset="0"/>
                  </a:defRPr>
                </a:lvl2pPr>
                <a:lvl3pPr marL="1143000" indent="-228600" eaLnBrk="0" hangingPunct="0">
                  <a:defRPr sz="2000">
                    <a:solidFill>
                      <a:srgbClr val="660033"/>
                    </a:solidFill>
                    <a:latin typeface="Comic Sans MS" pitchFamily="66" charset="0"/>
                  </a:defRPr>
                </a:lvl3pPr>
                <a:lvl4pPr marL="1600200" indent="-228600" eaLnBrk="0" hangingPunct="0">
                  <a:defRPr sz="2000">
                    <a:solidFill>
                      <a:srgbClr val="660033"/>
                    </a:solidFill>
                    <a:latin typeface="Comic Sans MS" pitchFamily="66" charset="0"/>
                  </a:defRPr>
                </a:lvl4pPr>
                <a:lvl5pPr marL="2057400" indent="-228600" eaLnBrk="0" hangingPunct="0">
                  <a:defRPr sz="2000">
                    <a:solidFill>
                      <a:srgbClr val="660033"/>
                    </a:solidFill>
                    <a:latin typeface="Comic Sans MS" pitchFamily="66" charset="0"/>
                  </a:defRPr>
                </a:lvl5pPr>
                <a:lvl6pPr marL="2514600" indent="-228600" algn="ctr" eaLnBrk="0" fontAlgn="base" hangingPunct="0">
                  <a:spcBef>
                    <a:spcPct val="0"/>
                  </a:spcBef>
                  <a:spcAft>
                    <a:spcPct val="0"/>
                  </a:spcAft>
                  <a:defRPr sz="2000">
                    <a:solidFill>
                      <a:srgbClr val="660033"/>
                    </a:solidFill>
                    <a:latin typeface="Comic Sans MS" pitchFamily="66" charset="0"/>
                  </a:defRPr>
                </a:lvl6pPr>
                <a:lvl7pPr marL="2971800" indent="-228600" algn="ctr" eaLnBrk="0" fontAlgn="base" hangingPunct="0">
                  <a:spcBef>
                    <a:spcPct val="0"/>
                  </a:spcBef>
                  <a:spcAft>
                    <a:spcPct val="0"/>
                  </a:spcAft>
                  <a:defRPr sz="2000">
                    <a:solidFill>
                      <a:srgbClr val="660033"/>
                    </a:solidFill>
                    <a:latin typeface="Comic Sans MS" pitchFamily="66" charset="0"/>
                  </a:defRPr>
                </a:lvl7pPr>
                <a:lvl8pPr marL="3429000" indent="-228600" algn="ctr" eaLnBrk="0" fontAlgn="base" hangingPunct="0">
                  <a:spcBef>
                    <a:spcPct val="0"/>
                  </a:spcBef>
                  <a:spcAft>
                    <a:spcPct val="0"/>
                  </a:spcAft>
                  <a:defRPr sz="2000">
                    <a:solidFill>
                      <a:srgbClr val="660033"/>
                    </a:solidFill>
                    <a:latin typeface="Comic Sans MS" pitchFamily="66" charset="0"/>
                  </a:defRPr>
                </a:lvl8pPr>
                <a:lvl9pPr marL="3886200" indent="-228600" algn="ctr" eaLnBrk="0" fontAlgn="base" hangingPunct="0">
                  <a:spcBef>
                    <a:spcPct val="0"/>
                  </a:spcBef>
                  <a:spcAft>
                    <a:spcPct val="0"/>
                  </a:spcAft>
                  <a:defRPr sz="2000">
                    <a:solidFill>
                      <a:srgbClr val="660033"/>
                    </a:solidFill>
                    <a:latin typeface="Comic Sans MS" pitchFamily="66" charset="0"/>
                  </a:defRPr>
                </a:lvl9pPr>
              </a:lstStyle>
              <a:p>
                <a:pPr eaLnBrk="1" hangingPunct="1"/>
                <a:r>
                  <a:rPr lang="es-ES" sz="1400">
                    <a:solidFill>
                      <a:srgbClr val="333399"/>
                    </a:solidFill>
                  </a:rPr>
                  <a:t>Cepa resistente</a:t>
                </a:r>
              </a:p>
            </p:txBody>
          </p:sp>
        </p:grpSp>
      </p:grpSp>
    </p:spTree>
    <p:extLst>
      <p:ext uri="{BB962C8B-B14F-4D97-AF65-F5344CB8AC3E}">
        <p14:creationId xmlns:p14="http://schemas.microsoft.com/office/powerpoint/2010/main" val="366217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1484785"/>
            <a:ext cx="7488832" cy="2626981"/>
          </a:xfrm>
        </p:spPr>
        <p:txBody>
          <a:bodyPr>
            <a:noAutofit/>
          </a:bodyPr>
          <a:lstStyle/>
          <a:p>
            <a:r>
              <a:rPr lang="es-MX" sz="2800" dirty="0" smtClean="0"/>
              <a:t>Observó </a:t>
            </a:r>
            <a:r>
              <a:rPr lang="es-MX" sz="2800" dirty="0"/>
              <a:t>que algunos neumococos no patógenos se convertían </a:t>
            </a:r>
            <a:r>
              <a:rPr lang="es-MX" sz="2800" dirty="0" smtClean="0"/>
              <a:t>en patógenos</a:t>
            </a:r>
            <a:r>
              <a:rPr lang="es-MX" sz="2800" dirty="0"/>
              <a:t>. </a:t>
            </a:r>
            <a:endParaRPr lang="es-MX" sz="2800" dirty="0" smtClean="0"/>
          </a:p>
          <a:p>
            <a:r>
              <a:rPr lang="es-MX" sz="2800" dirty="0" smtClean="0"/>
              <a:t>No </a:t>
            </a:r>
            <a:r>
              <a:rPr lang="es-MX" sz="2800" dirty="0"/>
              <a:t>pudo determinar </a:t>
            </a:r>
            <a:r>
              <a:rPr lang="es-MX" sz="2800" dirty="0" smtClean="0"/>
              <a:t>la </a:t>
            </a:r>
            <a:r>
              <a:rPr lang="es-MX" sz="2800" dirty="0"/>
              <a:t>molécula </a:t>
            </a:r>
            <a:r>
              <a:rPr lang="es-MX" sz="2800" dirty="0" smtClean="0"/>
              <a:t>responsable, de los cambios por lo que supuso que </a:t>
            </a:r>
            <a:r>
              <a:rPr lang="es-MX" sz="2800" dirty="0"/>
              <a:t>debía existir un </a:t>
            </a:r>
            <a:r>
              <a:rPr lang="es-MX" sz="2800" dirty="0">
                <a:effectLst>
                  <a:outerShdw blurRad="38100" dist="38100" dir="2700000" algn="tl">
                    <a:srgbClr val="000000">
                      <a:alpha val="43137"/>
                    </a:srgbClr>
                  </a:outerShdw>
                </a:effectLst>
              </a:rPr>
              <a:t>“Principio transformador”.</a:t>
            </a:r>
          </a:p>
        </p:txBody>
      </p:sp>
      <p:sp>
        <p:nvSpPr>
          <p:cNvPr id="4" name="1 Título"/>
          <p:cNvSpPr txBox="1">
            <a:spLocks/>
          </p:cNvSpPr>
          <p:nvPr/>
        </p:nvSpPr>
        <p:spPr>
          <a:xfrm>
            <a:off x="1043490" y="620688"/>
            <a:ext cx="7024744" cy="74515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smtClean="0"/>
              <a:t>Antecedentes históricos </a:t>
            </a:r>
            <a:endParaRPr lang="es-MX" dirty="0"/>
          </a:p>
        </p:txBody>
      </p:sp>
      <p:grpSp>
        <p:nvGrpSpPr>
          <p:cNvPr id="5" name="Group 1037"/>
          <p:cNvGrpSpPr>
            <a:grpSpLocks/>
          </p:cNvGrpSpPr>
          <p:nvPr/>
        </p:nvGrpSpPr>
        <p:grpSpPr bwMode="auto">
          <a:xfrm>
            <a:off x="1387556" y="3977237"/>
            <a:ext cx="6336611" cy="2529129"/>
            <a:chOff x="864" y="1056"/>
            <a:chExt cx="4752" cy="2256"/>
          </a:xfrm>
        </p:grpSpPr>
        <p:grpSp>
          <p:nvGrpSpPr>
            <p:cNvPr id="6" name="Group 1032"/>
            <p:cNvGrpSpPr>
              <a:grpSpLocks/>
            </p:cNvGrpSpPr>
            <p:nvPr/>
          </p:nvGrpSpPr>
          <p:grpSpPr bwMode="auto">
            <a:xfrm>
              <a:off x="864" y="1056"/>
              <a:ext cx="4752" cy="2256"/>
              <a:chOff x="960" y="1056"/>
              <a:chExt cx="4752" cy="2256"/>
            </a:xfrm>
          </p:grpSpPr>
          <p:sp>
            <p:nvSpPr>
              <p:cNvPr id="11" name="Rectangle 1031"/>
              <p:cNvSpPr>
                <a:spLocks noChangeArrowheads="1"/>
              </p:cNvSpPr>
              <p:nvPr/>
            </p:nvSpPr>
            <p:spPr bwMode="auto">
              <a:xfrm>
                <a:off x="960" y="1056"/>
                <a:ext cx="4752" cy="2256"/>
              </a:xfrm>
              <a:prstGeom prst="rect">
                <a:avLst/>
              </a:prstGeom>
              <a:solidFill>
                <a:schemeClr val="bg1"/>
              </a:solidFill>
              <a:ln>
                <a:noFill/>
              </a:ln>
              <a:effectLst>
                <a:outerShdw dist="71842" dir="2700000" algn="ctr" rotWithShape="0">
                  <a:schemeClr val="bg2"/>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p>
                <a:endParaRPr lang="es-MX"/>
              </a:p>
            </p:txBody>
          </p:sp>
          <p:pic>
            <p:nvPicPr>
              <p:cNvPr id="12" name="Picture 1029" descr="experR-S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2" y="1430"/>
                <a:ext cx="4032" cy="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1036"/>
            <p:cNvGrpSpPr>
              <a:grpSpLocks/>
            </p:cNvGrpSpPr>
            <p:nvPr/>
          </p:nvGrpSpPr>
          <p:grpSpPr bwMode="auto">
            <a:xfrm>
              <a:off x="1579" y="2064"/>
              <a:ext cx="2741" cy="741"/>
              <a:chOff x="1579" y="2064"/>
              <a:chExt cx="2741" cy="741"/>
            </a:xfrm>
          </p:grpSpPr>
          <p:sp>
            <p:nvSpPr>
              <p:cNvPr id="8" name="Text Box 1033"/>
              <p:cNvSpPr txBox="1">
                <a:spLocks noChangeArrowheads="1"/>
              </p:cNvSpPr>
              <p:nvPr/>
            </p:nvSpPr>
            <p:spPr bwMode="auto">
              <a:xfrm>
                <a:off x="1579" y="2555"/>
                <a:ext cx="629"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660033"/>
                    </a:solidFill>
                    <a:latin typeface="Comic Sans MS" pitchFamily="66" charset="0"/>
                  </a:defRPr>
                </a:lvl1pPr>
                <a:lvl2pPr marL="742950" indent="-285750" eaLnBrk="0" hangingPunct="0">
                  <a:defRPr sz="2000">
                    <a:solidFill>
                      <a:srgbClr val="660033"/>
                    </a:solidFill>
                    <a:latin typeface="Comic Sans MS" pitchFamily="66" charset="0"/>
                  </a:defRPr>
                </a:lvl2pPr>
                <a:lvl3pPr marL="1143000" indent="-228600" eaLnBrk="0" hangingPunct="0">
                  <a:defRPr sz="2000">
                    <a:solidFill>
                      <a:srgbClr val="660033"/>
                    </a:solidFill>
                    <a:latin typeface="Comic Sans MS" pitchFamily="66" charset="0"/>
                  </a:defRPr>
                </a:lvl3pPr>
                <a:lvl4pPr marL="1600200" indent="-228600" eaLnBrk="0" hangingPunct="0">
                  <a:defRPr sz="2000">
                    <a:solidFill>
                      <a:srgbClr val="660033"/>
                    </a:solidFill>
                    <a:latin typeface="Comic Sans MS" pitchFamily="66" charset="0"/>
                  </a:defRPr>
                </a:lvl4pPr>
                <a:lvl5pPr marL="2057400" indent="-228600" eaLnBrk="0" hangingPunct="0">
                  <a:defRPr sz="2000">
                    <a:solidFill>
                      <a:srgbClr val="660033"/>
                    </a:solidFill>
                    <a:latin typeface="Comic Sans MS" pitchFamily="66" charset="0"/>
                  </a:defRPr>
                </a:lvl5pPr>
                <a:lvl6pPr marL="2514600" indent="-228600" algn="ctr" eaLnBrk="0" fontAlgn="base" hangingPunct="0">
                  <a:spcBef>
                    <a:spcPct val="0"/>
                  </a:spcBef>
                  <a:spcAft>
                    <a:spcPct val="0"/>
                  </a:spcAft>
                  <a:defRPr sz="2000">
                    <a:solidFill>
                      <a:srgbClr val="660033"/>
                    </a:solidFill>
                    <a:latin typeface="Comic Sans MS" pitchFamily="66" charset="0"/>
                  </a:defRPr>
                </a:lvl6pPr>
                <a:lvl7pPr marL="2971800" indent="-228600" algn="ctr" eaLnBrk="0" fontAlgn="base" hangingPunct="0">
                  <a:spcBef>
                    <a:spcPct val="0"/>
                  </a:spcBef>
                  <a:spcAft>
                    <a:spcPct val="0"/>
                  </a:spcAft>
                  <a:defRPr sz="2000">
                    <a:solidFill>
                      <a:srgbClr val="660033"/>
                    </a:solidFill>
                    <a:latin typeface="Comic Sans MS" pitchFamily="66" charset="0"/>
                  </a:defRPr>
                </a:lvl7pPr>
                <a:lvl8pPr marL="3429000" indent="-228600" algn="ctr" eaLnBrk="0" fontAlgn="base" hangingPunct="0">
                  <a:spcBef>
                    <a:spcPct val="0"/>
                  </a:spcBef>
                  <a:spcAft>
                    <a:spcPct val="0"/>
                  </a:spcAft>
                  <a:defRPr sz="2000">
                    <a:solidFill>
                      <a:srgbClr val="660033"/>
                    </a:solidFill>
                    <a:latin typeface="Comic Sans MS" pitchFamily="66" charset="0"/>
                  </a:defRPr>
                </a:lvl8pPr>
                <a:lvl9pPr marL="3886200" indent="-228600" algn="ctr" eaLnBrk="0" fontAlgn="base" hangingPunct="0">
                  <a:spcBef>
                    <a:spcPct val="0"/>
                  </a:spcBef>
                  <a:spcAft>
                    <a:spcPct val="0"/>
                  </a:spcAft>
                  <a:defRPr sz="2000">
                    <a:solidFill>
                      <a:srgbClr val="660033"/>
                    </a:solidFill>
                    <a:latin typeface="Comic Sans MS" pitchFamily="66" charset="0"/>
                  </a:defRPr>
                </a:lvl9pPr>
              </a:lstStyle>
              <a:p>
                <a:pPr eaLnBrk="1" hangingPunct="1"/>
                <a:r>
                  <a:rPr lang="es-ES">
                    <a:solidFill>
                      <a:srgbClr val="000066"/>
                    </a:solidFill>
                  </a:rPr>
                  <a:t>Rugosa</a:t>
                </a:r>
              </a:p>
            </p:txBody>
          </p:sp>
          <p:sp>
            <p:nvSpPr>
              <p:cNvPr id="9" name="Text Box 1034"/>
              <p:cNvSpPr txBox="1">
                <a:spLocks noChangeArrowheads="1"/>
              </p:cNvSpPr>
              <p:nvPr/>
            </p:nvSpPr>
            <p:spPr bwMode="auto">
              <a:xfrm>
                <a:off x="3705" y="2544"/>
                <a:ext cx="615"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660033"/>
                    </a:solidFill>
                    <a:latin typeface="Comic Sans MS" pitchFamily="66" charset="0"/>
                  </a:defRPr>
                </a:lvl1pPr>
                <a:lvl2pPr marL="742950" indent="-285750" eaLnBrk="0" hangingPunct="0">
                  <a:defRPr sz="2000">
                    <a:solidFill>
                      <a:srgbClr val="660033"/>
                    </a:solidFill>
                    <a:latin typeface="Comic Sans MS" pitchFamily="66" charset="0"/>
                  </a:defRPr>
                </a:lvl2pPr>
                <a:lvl3pPr marL="1143000" indent="-228600" eaLnBrk="0" hangingPunct="0">
                  <a:defRPr sz="2000">
                    <a:solidFill>
                      <a:srgbClr val="660033"/>
                    </a:solidFill>
                    <a:latin typeface="Comic Sans MS" pitchFamily="66" charset="0"/>
                  </a:defRPr>
                </a:lvl3pPr>
                <a:lvl4pPr marL="1600200" indent="-228600" eaLnBrk="0" hangingPunct="0">
                  <a:defRPr sz="2000">
                    <a:solidFill>
                      <a:srgbClr val="660033"/>
                    </a:solidFill>
                    <a:latin typeface="Comic Sans MS" pitchFamily="66" charset="0"/>
                  </a:defRPr>
                </a:lvl4pPr>
                <a:lvl5pPr marL="2057400" indent="-228600" eaLnBrk="0" hangingPunct="0">
                  <a:defRPr sz="2000">
                    <a:solidFill>
                      <a:srgbClr val="660033"/>
                    </a:solidFill>
                    <a:latin typeface="Comic Sans MS" pitchFamily="66" charset="0"/>
                  </a:defRPr>
                </a:lvl5pPr>
                <a:lvl6pPr marL="2514600" indent="-228600" algn="ctr" eaLnBrk="0" fontAlgn="base" hangingPunct="0">
                  <a:spcBef>
                    <a:spcPct val="0"/>
                  </a:spcBef>
                  <a:spcAft>
                    <a:spcPct val="0"/>
                  </a:spcAft>
                  <a:defRPr sz="2000">
                    <a:solidFill>
                      <a:srgbClr val="660033"/>
                    </a:solidFill>
                    <a:latin typeface="Comic Sans MS" pitchFamily="66" charset="0"/>
                  </a:defRPr>
                </a:lvl6pPr>
                <a:lvl7pPr marL="2971800" indent="-228600" algn="ctr" eaLnBrk="0" fontAlgn="base" hangingPunct="0">
                  <a:spcBef>
                    <a:spcPct val="0"/>
                  </a:spcBef>
                  <a:spcAft>
                    <a:spcPct val="0"/>
                  </a:spcAft>
                  <a:defRPr sz="2000">
                    <a:solidFill>
                      <a:srgbClr val="660033"/>
                    </a:solidFill>
                    <a:latin typeface="Comic Sans MS" pitchFamily="66" charset="0"/>
                  </a:defRPr>
                </a:lvl7pPr>
                <a:lvl8pPr marL="3429000" indent="-228600" algn="ctr" eaLnBrk="0" fontAlgn="base" hangingPunct="0">
                  <a:spcBef>
                    <a:spcPct val="0"/>
                  </a:spcBef>
                  <a:spcAft>
                    <a:spcPct val="0"/>
                  </a:spcAft>
                  <a:defRPr sz="2000">
                    <a:solidFill>
                      <a:srgbClr val="660033"/>
                    </a:solidFill>
                    <a:latin typeface="Comic Sans MS" pitchFamily="66" charset="0"/>
                  </a:defRPr>
                </a:lvl8pPr>
                <a:lvl9pPr marL="3886200" indent="-228600" algn="ctr" eaLnBrk="0" fontAlgn="base" hangingPunct="0">
                  <a:spcBef>
                    <a:spcPct val="0"/>
                  </a:spcBef>
                  <a:spcAft>
                    <a:spcPct val="0"/>
                  </a:spcAft>
                  <a:defRPr sz="2000">
                    <a:solidFill>
                      <a:srgbClr val="660033"/>
                    </a:solidFill>
                    <a:latin typeface="Comic Sans MS" pitchFamily="66" charset="0"/>
                  </a:defRPr>
                </a:lvl9pPr>
              </a:lstStyle>
              <a:p>
                <a:pPr eaLnBrk="1" hangingPunct="1"/>
                <a:r>
                  <a:rPr lang="es-ES">
                    <a:solidFill>
                      <a:srgbClr val="000066"/>
                    </a:solidFill>
                  </a:rPr>
                  <a:t>Lisa</a:t>
                </a:r>
              </a:p>
            </p:txBody>
          </p:sp>
          <p:sp>
            <p:nvSpPr>
              <p:cNvPr id="10" name="Text Box 1035"/>
              <p:cNvSpPr txBox="1">
                <a:spLocks noChangeArrowheads="1"/>
              </p:cNvSpPr>
              <p:nvPr/>
            </p:nvSpPr>
            <p:spPr bwMode="auto">
              <a:xfrm>
                <a:off x="2448" y="2064"/>
                <a:ext cx="747"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660033"/>
                    </a:solidFill>
                    <a:latin typeface="Comic Sans MS" pitchFamily="66" charset="0"/>
                  </a:defRPr>
                </a:lvl1pPr>
                <a:lvl2pPr marL="742950" indent="-285750" eaLnBrk="0" hangingPunct="0">
                  <a:defRPr sz="2000">
                    <a:solidFill>
                      <a:srgbClr val="660033"/>
                    </a:solidFill>
                    <a:latin typeface="Comic Sans MS" pitchFamily="66" charset="0"/>
                  </a:defRPr>
                </a:lvl2pPr>
                <a:lvl3pPr marL="1143000" indent="-228600" eaLnBrk="0" hangingPunct="0">
                  <a:defRPr sz="2000">
                    <a:solidFill>
                      <a:srgbClr val="660033"/>
                    </a:solidFill>
                    <a:latin typeface="Comic Sans MS" pitchFamily="66" charset="0"/>
                  </a:defRPr>
                </a:lvl3pPr>
                <a:lvl4pPr marL="1600200" indent="-228600" eaLnBrk="0" hangingPunct="0">
                  <a:defRPr sz="2000">
                    <a:solidFill>
                      <a:srgbClr val="660033"/>
                    </a:solidFill>
                    <a:latin typeface="Comic Sans MS" pitchFamily="66" charset="0"/>
                  </a:defRPr>
                </a:lvl4pPr>
                <a:lvl5pPr marL="2057400" indent="-228600" eaLnBrk="0" hangingPunct="0">
                  <a:defRPr sz="2000">
                    <a:solidFill>
                      <a:srgbClr val="660033"/>
                    </a:solidFill>
                    <a:latin typeface="Comic Sans MS" pitchFamily="66" charset="0"/>
                  </a:defRPr>
                </a:lvl5pPr>
                <a:lvl6pPr marL="2514600" indent="-228600" algn="ctr" eaLnBrk="0" fontAlgn="base" hangingPunct="0">
                  <a:spcBef>
                    <a:spcPct val="0"/>
                  </a:spcBef>
                  <a:spcAft>
                    <a:spcPct val="0"/>
                  </a:spcAft>
                  <a:defRPr sz="2000">
                    <a:solidFill>
                      <a:srgbClr val="660033"/>
                    </a:solidFill>
                    <a:latin typeface="Comic Sans MS" pitchFamily="66" charset="0"/>
                  </a:defRPr>
                </a:lvl6pPr>
                <a:lvl7pPr marL="2971800" indent="-228600" algn="ctr" eaLnBrk="0" fontAlgn="base" hangingPunct="0">
                  <a:spcBef>
                    <a:spcPct val="0"/>
                  </a:spcBef>
                  <a:spcAft>
                    <a:spcPct val="0"/>
                  </a:spcAft>
                  <a:defRPr sz="2000">
                    <a:solidFill>
                      <a:srgbClr val="660033"/>
                    </a:solidFill>
                    <a:latin typeface="Comic Sans MS" pitchFamily="66" charset="0"/>
                  </a:defRPr>
                </a:lvl7pPr>
                <a:lvl8pPr marL="3429000" indent="-228600" algn="ctr" eaLnBrk="0" fontAlgn="base" hangingPunct="0">
                  <a:spcBef>
                    <a:spcPct val="0"/>
                  </a:spcBef>
                  <a:spcAft>
                    <a:spcPct val="0"/>
                  </a:spcAft>
                  <a:defRPr sz="2000">
                    <a:solidFill>
                      <a:srgbClr val="660033"/>
                    </a:solidFill>
                    <a:latin typeface="Comic Sans MS" pitchFamily="66" charset="0"/>
                  </a:defRPr>
                </a:lvl8pPr>
                <a:lvl9pPr marL="3886200" indent="-228600" algn="ctr" eaLnBrk="0" fontAlgn="base" hangingPunct="0">
                  <a:spcBef>
                    <a:spcPct val="0"/>
                  </a:spcBef>
                  <a:spcAft>
                    <a:spcPct val="0"/>
                  </a:spcAft>
                  <a:defRPr sz="2000">
                    <a:solidFill>
                      <a:srgbClr val="660033"/>
                    </a:solidFill>
                    <a:latin typeface="Comic Sans MS" pitchFamily="66" charset="0"/>
                  </a:defRPr>
                </a:lvl9pPr>
              </a:lstStyle>
              <a:p>
                <a:pPr eaLnBrk="1" hangingPunct="1"/>
                <a:r>
                  <a:rPr lang="es-ES">
                    <a:solidFill>
                      <a:srgbClr val="000066"/>
                    </a:solidFill>
                  </a:rPr>
                  <a:t>Principio</a:t>
                </a:r>
              </a:p>
            </p:txBody>
          </p:sp>
        </p:grpSp>
      </p:grpSp>
    </p:spTree>
    <p:extLst>
      <p:ext uri="{BB962C8B-B14F-4D97-AF65-F5344CB8AC3E}">
        <p14:creationId xmlns:p14="http://schemas.microsoft.com/office/powerpoint/2010/main" val="62010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39438" y="1340767"/>
            <a:ext cx="7632848" cy="2771437"/>
          </a:xfrm>
        </p:spPr>
        <p:txBody>
          <a:bodyPr>
            <a:noAutofit/>
          </a:bodyPr>
          <a:lstStyle/>
          <a:p>
            <a:r>
              <a:rPr lang="es-MX" sz="2800" b="1" dirty="0" smtClean="0"/>
              <a:t>1944 </a:t>
            </a:r>
            <a:r>
              <a:rPr lang="es-MX" sz="2800" b="1" dirty="0" err="1" smtClean="0"/>
              <a:t>Avery</a:t>
            </a:r>
            <a:r>
              <a:rPr lang="es-MX" sz="2800" b="1" dirty="0" smtClean="0"/>
              <a:t>, Mc </a:t>
            </a:r>
            <a:r>
              <a:rPr lang="es-MX" sz="2800" b="1" dirty="0"/>
              <a:t>Carthy y Mc </a:t>
            </a:r>
            <a:r>
              <a:rPr lang="es-MX" sz="2800" b="1" dirty="0" err="1" smtClean="0"/>
              <a:t>Leod</a:t>
            </a:r>
            <a:r>
              <a:rPr lang="es-MX" sz="2800" dirty="0" smtClean="0"/>
              <a:t>: </a:t>
            </a:r>
            <a:r>
              <a:rPr lang="es-MX" sz="2800" dirty="0"/>
              <a:t>identificaron a la molécula del </a:t>
            </a:r>
            <a:r>
              <a:rPr lang="es-MX" sz="2800" dirty="0">
                <a:effectLst>
                  <a:outerShdw blurRad="38100" dist="38100" dir="2700000" algn="tl">
                    <a:srgbClr val="000000">
                      <a:alpha val="43137"/>
                    </a:srgbClr>
                  </a:outerShdw>
                </a:effectLst>
              </a:rPr>
              <a:t>ADN</a:t>
            </a:r>
            <a:r>
              <a:rPr lang="es-MX" sz="2800" dirty="0"/>
              <a:t> </a:t>
            </a:r>
            <a:r>
              <a:rPr lang="es-MX" sz="2800" dirty="0" smtClean="0"/>
              <a:t>como responsable </a:t>
            </a:r>
            <a:r>
              <a:rPr lang="es-MX" sz="2800" dirty="0"/>
              <a:t>de la transformación de neumococos no </a:t>
            </a:r>
            <a:r>
              <a:rPr lang="es-MX" sz="2800" dirty="0" smtClean="0"/>
              <a:t>patógenos en neumococos patógenos</a:t>
            </a:r>
            <a:r>
              <a:rPr lang="es-MX" sz="2800" dirty="0"/>
              <a:t>, que corresponde al “Principio Transformador”, propuesto por Griffith</a:t>
            </a:r>
            <a:r>
              <a:rPr lang="es-MX" sz="2800" dirty="0" smtClean="0"/>
              <a:t>.</a:t>
            </a:r>
          </a:p>
          <a:p>
            <a:endParaRPr lang="es-MX" sz="2800" dirty="0"/>
          </a:p>
          <a:p>
            <a:endParaRPr lang="es-MX" sz="2800" dirty="0"/>
          </a:p>
        </p:txBody>
      </p:sp>
      <p:sp>
        <p:nvSpPr>
          <p:cNvPr id="4" name="1 Título"/>
          <p:cNvSpPr txBox="1">
            <a:spLocks/>
          </p:cNvSpPr>
          <p:nvPr/>
        </p:nvSpPr>
        <p:spPr>
          <a:xfrm>
            <a:off x="1043490" y="620688"/>
            <a:ext cx="7024744" cy="74515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smtClean="0"/>
              <a:t>Antecedentes históricos </a:t>
            </a:r>
            <a:endParaRPr lang="es-MX" dirty="0"/>
          </a:p>
        </p:txBody>
      </p:sp>
      <p:pic>
        <p:nvPicPr>
          <p:cNvPr id="5" name="Picture 3" descr="experR-Sautor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130"/>
          <a:stretch>
            <a:fillRect/>
          </a:stretch>
        </p:blipFill>
        <p:spPr bwMode="auto">
          <a:xfrm>
            <a:off x="3179069" y="3922681"/>
            <a:ext cx="3510556" cy="275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6070947" y="4875882"/>
            <a:ext cx="949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a:solidFill>
                  <a:srgbClr val="660033"/>
                </a:solidFill>
                <a:latin typeface="Comic Sans MS" pitchFamily="66" charset="0"/>
              </a:defRPr>
            </a:lvl1pPr>
            <a:lvl2pPr marL="742950" indent="-285750" eaLnBrk="0" hangingPunct="0">
              <a:defRPr sz="2000">
                <a:solidFill>
                  <a:srgbClr val="660033"/>
                </a:solidFill>
                <a:latin typeface="Comic Sans MS" pitchFamily="66" charset="0"/>
              </a:defRPr>
            </a:lvl2pPr>
            <a:lvl3pPr marL="1143000" indent="-228600" eaLnBrk="0" hangingPunct="0">
              <a:defRPr sz="2000">
                <a:solidFill>
                  <a:srgbClr val="660033"/>
                </a:solidFill>
                <a:latin typeface="Comic Sans MS" pitchFamily="66" charset="0"/>
              </a:defRPr>
            </a:lvl3pPr>
            <a:lvl4pPr marL="1600200" indent="-228600" eaLnBrk="0" hangingPunct="0">
              <a:defRPr sz="2000">
                <a:solidFill>
                  <a:srgbClr val="660033"/>
                </a:solidFill>
                <a:latin typeface="Comic Sans MS" pitchFamily="66" charset="0"/>
              </a:defRPr>
            </a:lvl4pPr>
            <a:lvl5pPr marL="2057400" indent="-228600" eaLnBrk="0" hangingPunct="0">
              <a:defRPr sz="2000">
                <a:solidFill>
                  <a:srgbClr val="660033"/>
                </a:solidFill>
                <a:latin typeface="Comic Sans MS" pitchFamily="66" charset="0"/>
              </a:defRPr>
            </a:lvl5pPr>
            <a:lvl6pPr marL="2514600" indent="-228600" algn="ctr" eaLnBrk="0" fontAlgn="base" hangingPunct="0">
              <a:spcBef>
                <a:spcPct val="0"/>
              </a:spcBef>
              <a:spcAft>
                <a:spcPct val="0"/>
              </a:spcAft>
              <a:defRPr sz="2000">
                <a:solidFill>
                  <a:srgbClr val="660033"/>
                </a:solidFill>
                <a:latin typeface="Comic Sans MS" pitchFamily="66" charset="0"/>
              </a:defRPr>
            </a:lvl6pPr>
            <a:lvl7pPr marL="2971800" indent="-228600" algn="ctr" eaLnBrk="0" fontAlgn="base" hangingPunct="0">
              <a:spcBef>
                <a:spcPct val="0"/>
              </a:spcBef>
              <a:spcAft>
                <a:spcPct val="0"/>
              </a:spcAft>
              <a:defRPr sz="2000">
                <a:solidFill>
                  <a:srgbClr val="660033"/>
                </a:solidFill>
                <a:latin typeface="Comic Sans MS" pitchFamily="66" charset="0"/>
              </a:defRPr>
            </a:lvl7pPr>
            <a:lvl8pPr marL="3429000" indent="-228600" algn="ctr" eaLnBrk="0" fontAlgn="base" hangingPunct="0">
              <a:spcBef>
                <a:spcPct val="0"/>
              </a:spcBef>
              <a:spcAft>
                <a:spcPct val="0"/>
              </a:spcAft>
              <a:defRPr sz="2000">
                <a:solidFill>
                  <a:srgbClr val="660033"/>
                </a:solidFill>
                <a:latin typeface="Comic Sans MS" pitchFamily="66" charset="0"/>
              </a:defRPr>
            </a:lvl8pPr>
            <a:lvl9pPr marL="3886200" indent="-228600" algn="ctr" eaLnBrk="0" fontAlgn="base" hangingPunct="0">
              <a:spcBef>
                <a:spcPct val="0"/>
              </a:spcBef>
              <a:spcAft>
                <a:spcPct val="0"/>
              </a:spcAft>
              <a:defRPr sz="2000">
                <a:solidFill>
                  <a:srgbClr val="660033"/>
                </a:solidFill>
                <a:latin typeface="Comic Sans MS" pitchFamily="66" charset="0"/>
              </a:defRPr>
            </a:lvl9pPr>
          </a:lstStyle>
          <a:p>
            <a:pPr eaLnBrk="1" hangingPunct="1"/>
            <a:r>
              <a:rPr lang="es-ES" sz="1800" dirty="0" err="1"/>
              <a:t>Oswald</a:t>
            </a:r>
            <a:endParaRPr lang="es-ES" sz="1800" dirty="0"/>
          </a:p>
          <a:p>
            <a:pPr eaLnBrk="1" hangingPunct="1"/>
            <a:r>
              <a:rPr lang="es-ES" sz="1800" dirty="0"/>
              <a:t> </a:t>
            </a:r>
            <a:r>
              <a:rPr lang="es-ES" sz="1800" dirty="0" err="1"/>
              <a:t>Avery</a:t>
            </a:r>
            <a:endParaRPr lang="es-ES" sz="1800" dirty="0"/>
          </a:p>
        </p:txBody>
      </p:sp>
      <p:sp>
        <p:nvSpPr>
          <p:cNvPr id="7" name="Text Box 5"/>
          <p:cNvSpPr txBox="1">
            <a:spLocks noChangeArrowheads="1"/>
          </p:cNvSpPr>
          <p:nvPr/>
        </p:nvSpPr>
        <p:spPr bwMode="auto">
          <a:xfrm>
            <a:off x="2771800" y="4005064"/>
            <a:ext cx="1136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a:solidFill>
                  <a:srgbClr val="660033"/>
                </a:solidFill>
                <a:latin typeface="Comic Sans MS" pitchFamily="66" charset="0"/>
              </a:defRPr>
            </a:lvl1pPr>
            <a:lvl2pPr marL="742950" indent="-285750" eaLnBrk="0" hangingPunct="0">
              <a:defRPr sz="2000">
                <a:solidFill>
                  <a:srgbClr val="660033"/>
                </a:solidFill>
                <a:latin typeface="Comic Sans MS" pitchFamily="66" charset="0"/>
              </a:defRPr>
            </a:lvl2pPr>
            <a:lvl3pPr marL="1143000" indent="-228600" eaLnBrk="0" hangingPunct="0">
              <a:defRPr sz="2000">
                <a:solidFill>
                  <a:srgbClr val="660033"/>
                </a:solidFill>
                <a:latin typeface="Comic Sans MS" pitchFamily="66" charset="0"/>
              </a:defRPr>
            </a:lvl3pPr>
            <a:lvl4pPr marL="1600200" indent="-228600" eaLnBrk="0" hangingPunct="0">
              <a:defRPr sz="2000">
                <a:solidFill>
                  <a:srgbClr val="660033"/>
                </a:solidFill>
                <a:latin typeface="Comic Sans MS" pitchFamily="66" charset="0"/>
              </a:defRPr>
            </a:lvl4pPr>
            <a:lvl5pPr marL="2057400" indent="-228600" eaLnBrk="0" hangingPunct="0">
              <a:defRPr sz="2000">
                <a:solidFill>
                  <a:srgbClr val="660033"/>
                </a:solidFill>
                <a:latin typeface="Comic Sans MS" pitchFamily="66" charset="0"/>
              </a:defRPr>
            </a:lvl5pPr>
            <a:lvl6pPr marL="2514600" indent="-228600" algn="ctr" eaLnBrk="0" fontAlgn="base" hangingPunct="0">
              <a:spcBef>
                <a:spcPct val="0"/>
              </a:spcBef>
              <a:spcAft>
                <a:spcPct val="0"/>
              </a:spcAft>
              <a:defRPr sz="2000">
                <a:solidFill>
                  <a:srgbClr val="660033"/>
                </a:solidFill>
                <a:latin typeface="Comic Sans MS" pitchFamily="66" charset="0"/>
              </a:defRPr>
            </a:lvl6pPr>
            <a:lvl7pPr marL="2971800" indent="-228600" algn="ctr" eaLnBrk="0" fontAlgn="base" hangingPunct="0">
              <a:spcBef>
                <a:spcPct val="0"/>
              </a:spcBef>
              <a:spcAft>
                <a:spcPct val="0"/>
              </a:spcAft>
              <a:defRPr sz="2000">
                <a:solidFill>
                  <a:srgbClr val="660033"/>
                </a:solidFill>
                <a:latin typeface="Comic Sans MS" pitchFamily="66" charset="0"/>
              </a:defRPr>
            </a:lvl7pPr>
            <a:lvl8pPr marL="3429000" indent="-228600" algn="ctr" eaLnBrk="0" fontAlgn="base" hangingPunct="0">
              <a:spcBef>
                <a:spcPct val="0"/>
              </a:spcBef>
              <a:spcAft>
                <a:spcPct val="0"/>
              </a:spcAft>
              <a:defRPr sz="2000">
                <a:solidFill>
                  <a:srgbClr val="660033"/>
                </a:solidFill>
                <a:latin typeface="Comic Sans MS" pitchFamily="66" charset="0"/>
              </a:defRPr>
            </a:lvl8pPr>
            <a:lvl9pPr marL="3886200" indent="-228600" algn="ctr" eaLnBrk="0" fontAlgn="base" hangingPunct="0">
              <a:spcBef>
                <a:spcPct val="0"/>
              </a:spcBef>
              <a:spcAft>
                <a:spcPct val="0"/>
              </a:spcAft>
              <a:defRPr sz="2000">
                <a:solidFill>
                  <a:srgbClr val="660033"/>
                </a:solidFill>
                <a:latin typeface="Comic Sans MS" pitchFamily="66" charset="0"/>
              </a:defRPr>
            </a:lvl9pPr>
          </a:lstStyle>
          <a:p>
            <a:pPr eaLnBrk="1" hangingPunct="1"/>
            <a:r>
              <a:rPr lang="es-ES" sz="1800" dirty="0" err="1"/>
              <a:t>Colin</a:t>
            </a:r>
            <a:r>
              <a:rPr lang="es-ES" sz="1800" dirty="0"/>
              <a:t> </a:t>
            </a:r>
            <a:endParaRPr lang="es-ES" sz="1800" dirty="0" smtClean="0"/>
          </a:p>
          <a:p>
            <a:pPr eaLnBrk="1" hangingPunct="1"/>
            <a:r>
              <a:rPr lang="es-ES" sz="1800" dirty="0" err="1" smtClean="0"/>
              <a:t>MacLeod</a:t>
            </a:r>
            <a:endParaRPr lang="es-ES" sz="1800" dirty="0"/>
          </a:p>
        </p:txBody>
      </p:sp>
      <p:sp>
        <p:nvSpPr>
          <p:cNvPr id="8" name="Text Box 6"/>
          <p:cNvSpPr txBox="1">
            <a:spLocks noChangeArrowheads="1"/>
          </p:cNvSpPr>
          <p:nvPr/>
        </p:nvSpPr>
        <p:spPr bwMode="auto">
          <a:xfrm>
            <a:off x="4499992" y="3933056"/>
            <a:ext cx="11047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a:solidFill>
                  <a:srgbClr val="660033"/>
                </a:solidFill>
                <a:latin typeface="Comic Sans MS" pitchFamily="66" charset="0"/>
              </a:defRPr>
            </a:lvl1pPr>
            <a:lvl2pPr marL="742950" indent="-285750" eaLnBrk="0" hangingPunct="0">
              <a:defRPr sz="2000">
                <a:solidFill>
                  <a:srgbClr val="660033"/>
                </a:solidFill>
                <a:latin typeface="Comic Sans MS" pitchFamily="66" charset="0"/>
              </a:defRPr>
            </a:lvl2pPr>
            <a:lvl3pPr marL="1143000" indent="-228600" eaLnBrk="0" hangingPunct="0">
              <a:defRPr sz="2000">
                <a:solidFill>
                  <a:srgbClr val="660033"/>
                </a:solidFill>
                <a:latin typeface="Comic Sans MS" pitchFamily="66" charset="0"/>
              </a:defRPr>
            </a:lvl3pPr>
            <a:lvl4pPr marL="1600200" indent="-228600" eaLnBrk="0" hangingPunct="0">
              <a:defRPr sz="2000">
                <a:solidFill>
                  <a:srgbClr val="660033"/>
                </a:solidFill>
                <a:latin typeface="Comic Sans MS" pitchFamily="66" charset="0"/>
              </a:defRPr>
            </a:lvl4pPr>
            <a:lvl5pPr marL="2057400" indent="-228600" eaLnBrk="0" hangingPunct="0">
              <a:defRPr sz="2000">
                <a:solidFill>
                  <a:srgbClr val="660033"/>
                </a:solidFill>
                <a:latin typeface="Comic Sans MS" pitchFamily="66" charset="0"/>
              </a:defRPr>
            </a:lvl5pPr>
            <a:lvl6pPr marL="2514600" indent="-228600" algn="ctr" eaLnBrk="0" fontAlgn="base" hangingPunct="0">
              <a:spcBef>
                <a:spcPct val="0"/>
              </a:spcBef>
              <a:spcAft>
                <a:spcPct val="0"/>
              </a:spcAft>
              <a:defRPr sz="2000">
                <a:solidFill>
                  <a:srgbClr val="660033"/>
                </a:solidFill>
                <a:latin typeface="Comic Sans MS" pitchFamily="66" charset="0"/>
              </a:defRPr>
            </a:lvl6pPr>
            <a:lvl7pPr marL="2971800" indent="-228600" algn="ctr" eaLnBrk="0" fontAlgn="base" hangingPunct="0">
              <a:spcBef>
                <a:spcPct val="0"/>
              </a:spcBef>
              <a:spcAft>
                <a:spcPct val="0"/>
              </a:spcAft>
              <a:defRPr sz="2000">
                <a:solidFill>
                  <a:srgbClr val="660033"/>
                </a:solidFill>
                <a:latin typeface="Comic Sans MS" pitchFamily="66" charset="0"/>
              </a:defRPr>
            </a:lvl7pPr>
            <a:lvl8pPr marL="3429000" indent="-228600" algn="ctr" eaLnBrk="0" fontAlgn="base" hangingPunct="0">
              <a:spcBef>
                <a:spcPct val="0"/>
              </a:spcBef>
              <a:spcAft>
                <a:spcPct val="0"/>
              </a:spcAft>
              <a:defRPr sz="2000">
                <a:solidFill>
                  <a:srgbClr val="660033"/>
                </a:solidFill>
                <a:latin typeface="Comic Sans MS" pitchFamily="66" charset="0"/>
              </a:defRPr>
            </a:lvl8pPr>
            <a:lvl9pPr marL="3886200" indent="-228600" algn="ctr" eaLnBrk="0" fontAlgn="base" hangingPunct="0">
              <a:spcBef>
                <a:spcPct val="0"/>
              </a:spcBef>
              <a:spcAft>
                <a:spcPct val="0"/>
              </a:spcAft>
              <a:defRPr sz="2000">
                <a:solidFill>
                  <a:srgbClr val="660033"/>
                </a:solidFill>
                <a:latin typeface="Comic Sans MS" pitchFamily="66" charset="0"/>
              </a:defRPr>
            </a:lvl9pPr>
          </a:lstStyle>
          <a:p>
            <a:pPr eaLnBrk="1" hangingPunct="1"/>
            <a:r>
              <a:rPr lang="es-ES" sz="1800" dirty="0" err="1" smtClean="0"/>
              <a:t>Maclyn</a:t>
            </a:r>
            <a:r>
              <a:rPr lang="es-ES" sz="1800" dirty="0" smtClean="0"/>
              <a:t> </a:t>
            </a:r>
          </a:p>
          <a:p>
            <a:pPr eaLnBrk="1" hangingPunct="1"/>
            <a:r>
              <a:rPr lang="es-ES" sz="1800" dirty="0" err="1" smtClean="0"/>
              <a:t>McCarty</a:t>
            </a:r>
            <a:endParaRPr lang="es-ES" sz="1800" dirty="0"/>
          </a:p>
        </p:txBody>
      </p:sp>
    </p:spTree>
    <p:extLst>
      <p:ext uri="{BB962C8B-B14F-4D97-AF65-F5344CB8AC3E}">
        <p14:creationId xmlns:p14="http://schemas.microsoft.com/office/powerpoint/2010/main" val="1008689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2" y="1432191"/>
            <a:ext cx="7200916" cy="2572873"/>
          </a:xfrm>
        </p:spPr>
        <p:txBody>
          <a:bodyPr>
            <a:normAutofit/>
          </a:bodyPr>
          <a:lstStyle/>
          <a:p>
            <a:r>
              <a:rPr lang="es-MX" sz="2800" b="1" dirty="0" smtClean="0"/>
              <a:t>1953 </a:t>
            </a:r>
            <a:r>
              <a:rPr lang="es-MX" sz="2800" b="1" dirty="0"/>
              <a:t>Watson y </a:t>
            </a:r>
            <a:r>
              <a:rPr lang="es-MX" sz="2800" b="1" dirty="0" smtClean="0"/>
              <a:t>Crick: </a:t>
            </a:r>
            <a:r>
              <a:rPr lang="es-MX" sz="2800" dirty="0"/>
              <a:t>establecieron las bases moleculares de la </a:t>
            </a:r>
            <a:r>
              <a:rPr lang="es-MX" sz="2800" dirty="0" smtClean="0"/>
              <a:t>transmisión hereditaria</a:t>
            </a:r>
            <a:r>
              <a:rPr lang="es-MX" sz="2800" dirty="0"/>
              <a:t>, describiendo a la molécula del ADN en forma tridimensional, </a:t>
            </a:r>
            <a:r>
              <a:rPr lang="es-MX" sz="2800" dirty="0" smtClean="0"/>
              <a:t>sentando las </a:t>
            </a:r>
            <a:r>
              <a:rPr lang="es-MX" sz="2800" dirty="0"/>
              <a:t>bases de la </a:t>
            </a:r>
            <a:r>
              <a:rPr lang="es-MX" sz="2800" dirty="0">
                <a:effectLst>
                  <a:outerShdw blurRad="38100" dist="38100" dir="2700000" algn="tl">
                    <a:srgbClr val="000000">
                      <a:alpha val="43137"/>
                    </a:srgbClr>
                  </a:outerShdw>
                </a:effectLst>
              </a:rPr>
              <a:t>Biología Molecular</a:t>
            </a:r>
            <a:r>
              <a:rPr lang="es-MX" sz="2800" dirty="0"/>
              <a:t>.</a:t>
            </a:r>
          </a:p>
        </p:txBody>
      </p:sp>
      <p:sp>
        <p:nvSpPr>
          <p:cNvPr id="4" name="1 Título"/>
          <p:cNvSpPr txBox="1">
            <a:spLocks/>
          </p:cNvSpPr>
          <p:nvPr/>
        </p:nvSpPr>
        <p:spPr>
          <a:xfrm>
            <a:off x="1043490" y="620688"/>
            <a:ext cx="7024744" cy="74515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smtClean="0"/>
              <a:t>Antecedentes históricos </a:t>
            </a:r>
            <a:endParaRPr lang="es-MX" dirty="0"/>
          </a:p>
        </p:txBody>
      </p:sp>
      <p:pic>
        <p:nvPicPr>
          <p:cNvPr id="5" name="Picture 7" descr="wycrick"/>
          <p:cNvPicPr>
            <a:picLocks noChangeAspect="1" noChangeArrowheads="1"/>
          </p:cNvPicPr>
          <p:nvPr/>
        </p:nvPicPr>
        <p:blipFill>
          <a:blip r:embed="rId2">
            <a:extLst>
              <a:ext uri="{28A0092B-C50C-407E-A947-70E740481C1C}">
                <a14:useLocalDpi xmlns:a14="http://schemas.microsoft.com/office/drawing/2010/main" val="0"/>
              </a:ext>
            </a:extLst>
          </a:blip>
          <a:srcRect l="2187"/>
          <a:stretch>
            <a:fillRect/>
          </a:stretch>
        </p:blipFill>
        <p:spPr bwMode="auto">
          <a:xfrm>
            <a:off x="1075648" y="3789040"/>
            <a:ext cx="7024744" cy="2597646"/>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2606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3640</TotalTime>
  <Words>757</Words>
  <Application>Microsoft Office PowerPoint</Application>
  <PresentationFormat>Presentación en pantalla (4:3)</PresentationFormat>
  <Paragraphs>144</Paragraphs>
  <Slides>29</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29</vt:i4>
      </vt:variant>
    </vt:vector>
  </HeadingPairs>
  <TitlesOfParts>
    <vt:vector size="31" baseType="lpstr">
      <vt:lpstr>Tema de Office</vt:lpstr>
      <vt:lpstr>CorelPhotoPaint.Image.8</vt:lpstr>
      <vt:lpstr>Presentación de PowerPoint</vt:lpstr>
      <vt:lpstr>Genética </vt:lpstr>
      <vt:lpstr>Antecedentes históricos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Genética   Molecular</dc:title>
  <dc:creator>Tiuyetame Enxikie</dc:creator>
  <cp:lastModifiedBy>Tiuyetame Enxikie</cp:lastModifiedBy>
  <cp:revision>30</cp:revision>
  <dcterms:created xsi:type="dcterms:W3CDTF">2011-02-17T05:30:28Z</dcterms:created>
  <dcterms:modified xsi:type="dcterms:W3CDTF">2012-09-24T05:42:03Z</dcterms:modified>
</cp:coreProperties>
</file>