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5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60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01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56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9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23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34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916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11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32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69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3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70E8-91A5-406C-B4F4-54F66D737B5A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BF97-6C1E-4CA1-8F41-97B5CADF8E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053311"/>
            <a:ext cx="8424936" cy="4031873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Miología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0" y="5445223"/>
            <a:ext cx="951942" cy="10483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4" y="153190"/>
            <a:ext cx="7204248" cy="66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1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729033" cy="677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61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0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255"/>
            <a:ext cx="8496944" cy="664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4488" cy="654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560"/>
            <a:ext cx="8852926" cy="656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37"/>
            <a:ext cx="8676456" cy="654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8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4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9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6339"/>
            <a:ext cx="3456384" cy="6741662"/>
          </a:xfrm>
        </p:spPr>
      </p:pic>
    </p:spTree>
    <p:extLst>
      <p:ext uri="{BB962C8B-B14F-4D97-AF65-F5344CB8AC3E}">
        <p14:creationId xmlns:p14="http://schemas.microsoft.com/office/powerpoint/2010/main" val="525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07197"/>
            <a:ext cx="8604448" cy="670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032"/>
            <a:ext cx="6984776" cy="657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8"/>
            <a:ext cx="8568952" cy="640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3600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5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695"/>
            <a:ext cx="7704856" cy="67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2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3" y="144016"/>
            <a:ext cx="868997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536"/>
            <a:ext cx="6696744" cy="6774464"/>
          </a:xfrm>
        </p:spPr>
      </p:pic>
    </p:spTree>
    <p:extLst>
      <p:ext uri="{BB962C8B-B14F-4D97-AF65-F5344CB8AC3E}">
        <p14:creationId xmlns:p14="http://schemas.microsoft.com/office/powerpoint/2010/main" val="39187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2" y="188640"/>
            <a:ext cx="8676456" cy="6507342"/>
          </a:xfrm>
        </p:spPr>
      </p:pic>
    </p:spTree>
    <p:extLst>
      <p:ext uri="{BB962C8B-B14F-4D97-AF65-F5344CB8AC3E}">
        <p14:creationId xmlns:p14="http://schemas.microsoft.com/office/powerpoint/2010/main" val="36575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7562"/>
            <a:ext cx="4752528" cy="6510438"/>
          </a:xfrm>
        </p:spPr>
      </p:pic>
    </p:spTree>
    <p:extLst>
      <p:ext uri="{BB962C8B-B14F-4D97-AF65-F5344CB8AC3E}">
        <p14:creationId xmlns:p14="http://schemas.microsoft.com/office/powerpoint/2010/main" val="36762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512835" cy="5634626"/>
          </a:xfrm>
        </p:spPr>
      </p:pic>
    </p:spTree>
    <p:extLst>
      <p:ext uri="{BB962C8B-B14F-4D97-AF65-F5344CB8AC3E}">
        <p14:creationId xmlns:p14="http://schemas.microsoft.com/office/powerpoint/2010/main" val="14349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9867"/>
            <a:ext cx="6624736" cy="6550717"/>
          </a:xfrm>
        </p:spPr>
      </p:pic>
    </p:spTree>
    <p:extLst>
      <p:ext uri="{BB962C8B-B14F-4D97-AF65-F5344CB8AC3E}">
        <p14:creationId xmlns:p14="http://schemas.microsoft.com/office/powerpoint/2010/main" val="11560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val="21882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900045" cy="6120680"/>
          </a:xfrm>
        </p:spPr>
      </p:pic>
    </p:spTree>
    <p:extLst>
      <p:ext uri="{BB962C8B-B14F-4D97-AF65-F5344CB8AC3E}">
        <p14:creationId xmlns:p14="http://schemas.microsoft.com/office/powerpoint/2010/main" val="3731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</Words>
  <Application>Microsoft Office PowerPoint</Application>
  <PresentationFormat>Presentación en pantalla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8</cp:revision>
  <dcterms:created xsi:type="dcterms:W3CDTF">2012-09-19T04:19:55Z</dcterms:created>
  <dcterms:modified xsi:type="dcterms:W3CDTF">2012-09-20T21:27:44Z</dcterms:modified>
</cp:coreProperties>
</file>