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9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56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55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42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1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36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22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48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42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8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88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3D126-E493-4D99-B52E-9D9F2A716EB5}" type="datetimeFigureOut">
              <a:rPr lang="es-MX" smtClean="0"/>
              <a:t>06/03/2013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521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053311"/>
            <a:ext cx="8424936" cy="4031873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Artrología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0" y="5445223"/>
            <a:ext cx="951942" cy="10483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3" y="1921400"/>
            <a:ext cx="7565433" cy="44919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67588" y="1037927"/>
            <a:ext cx="2902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Flexión   y  Extensión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6783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146651" cy="4176464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492839" y="1037902"/>
            <a:ext cx="605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Flexión lateral                               Hiperextensión</a:t>
            </a:r>
            <a:endParaRPr lang="es-MX" sz="24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496631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883044" cy="5040560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76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014912" cy="367240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348036" cy="36004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608472" y="1253951"/>
            <a:ext cx="204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Circonducción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0374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02" y="1844824"/>
            <a:ext cx="3202118" cy="4525963"/>
          </a:xfrm>
        </p:spPr>
      </p:pic>
      <p:sp>
        <p:nvSpPr>
          <p:cNvPr id="4" name="3 CuadroTexto"/>
          <p:cNvSpPr txBox="1"/>
          <p:nvPr/>
        </p:nvSpPr>
        <p:spPr>
          <a:xfrm>
            <a:off x="3707904" y="1052736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Rotación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2019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158751" cy="4464496"/>
          </a:xfrm>
        </p:spPr>
      </p:pic>
      <p:sp>
        <p:nvSpPr>
          <p:cNvPr id="4" name="3 CuadroTexto"/>
          <p:cNvSpPr txBox="1"/>
          <p:nvPr/>
        </p:nvSpPr>
        <p:spPr>
          <a:xfrm>
            <a:off x="2987824" y="1023118"/>
            <a:ext cx="325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Elevación  y  Depresión 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9909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4954771" cy="3567435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987822" y="1556792"/>
            <a:ext cx="3281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Protración  y  Petración 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1839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5870004" cy="5544616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069747" cy="5184576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20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192688" cy="4644516"/>
          </a:xfrm>
        </p:spPr>
      </p:pic>
    </p:spTree>
    <p:extLst>
      <p:ext uri="{BB962C8B-B14F-4D97-AF65-F5344CB8AC3E}">
        <p14:creationId xmlns:p14="http://schemas.microsoft.com/office/powerpoint/2010/main" val="38910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14225"/>
            <a:ext cx="3111357" cy="51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Fibrosas</a:t>
            </a:r>
            <a:endParaRPr lang="es-MX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6752"/>
            <a:ext cx="2304256" cy="3491298"/>
          </a:xfrm>
        </p:spPr>
      </p:pic>
      <p:sp>
        <p:nvSpPr>
          <p:cNvPr id="12" name="11 CuadroTexto"/>
          <p:cNvSpPr txBox="1"/>
          <p:nvPr/>
        </p:nvSpPr>
        <p:spPr>
          <a:xfrm>
            <a:off x="7164288" y="4973106"/>
            <a:ext cx="1245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Gonofosis</a:t>
            </a:r>
            <a:endParaRPr lang="es-MX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1" y="1013272"/>
            <a:ext cx="3225347" cy="335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86" y="837730"/>
            <a:ext cx="4032448" cy="278968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Cartilaginosas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2" y="1188459"/>
            <a:ext cx="350374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56" y="3429000"/>
            <a:ext cx="3258522" cy="325852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49304" y="726794"/>
            <a:ext cx="178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Sincondrosis</a:t>
            </a:r>
            <a:endParaRPr lang="es-MX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932040" y="726794"/>
            <a:ext cx="106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Sínfisis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672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172"/>
            <a:ext cx="6641738" cy="6597827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7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6048672" cy="6048672"/>
          </a:xfrm>
        </p:spPr>
      </p:pic>
    </p:spTree>
    <p:extLst>
      <p:ext uri="{BB962C8B-B14F-4D97-AF65-F5344CB8AC3E}">
        <p14:creationId xmlns:p14="http://schemas.microsoft.com/office/powerpoint/2010/main" val="25306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84" y="2973227"/>
            <a:ext cx="4248472" cy="385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 </a:t>
            </a:r>
            <a:endParaRPr lang="es-MX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" y="1185177"/>
            <a:ext cx="4623704" cy="371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85886" y="1241180"/>
            <a:ext cx="9797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b="1" dirty="0" smtClean="0"/>
              <a:t>Plana    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185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 </a:t>
            </a:r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8" y="3041576"/>
            <a:ext cx="457581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02416"/>
            <a:ext cx="4420939" cy="381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83878" y="3212976"/>
            <a:ext cx="1286314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900" b="1" dirty="0" smtClean="0"/>
              <a:t>Condilea</a:t>
            </a:r>
          </a:p>
          <a:p>
            <a:r>
              <a:rPr lang="es-MX" sz="1900" b="1" dirty="0"/>
              <a:t>o</a:t>
            </a:r>
            <a:r>
              <a:rPr lang="es-MX" sz="1900" b="1" dirty="0" smtClean="0"/>
              <a:t> elipsoide</a:t>
            </a:r>
            <a:endParaRPr lang="es-MX" sz="1900" b="1" dirty="0"/>
          </a:p>
        </p:txBody>
      </p:sp>
    </p:spTree>
    <p:extLst>
      <p:ext uri="{BB962C8B-B14F-4D97-AF65-F5344CB8AC3E}">
        <p14:creationId xmlns:p14="http://schemas.microsoft.com/office/powerpoint/2010/main" val="19304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 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4" y="1504410"/>
            <a:ext cx="35873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33" y="2060848"/>
            <a:ext cx="4317192" cy="29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6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 articular Deslizante 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366915" cy="47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64</Words>
  <Application>Microsoft Office PowerPoint</Application>
  <PresentationFormat>Presentación en pantalla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Articulaciones Fibrosas</vt:lpstr>
      <vt:lpstr>Articulaciones Cartilaginosas</vt:lpstr>
      <vt:lpstr>Articulaciones Sinoviales </vt:lpstr>
      <vt:lpstr>Articulaciones Sinoviales</vt:lpstr>
      <vt:lpstr>Articulaciones Sinoviales </vt:lpstr>
      <vt:lpstr>Articulaciones Sinoviales </vt:lpstr>
      <vt:lpstr>Articulaciones Sinoviales </vt:lpstr>
      <vt:lpstr>Movimiento articular Deslizante </vt:lpstr>
      <vt:lpstr>Movimientos articulares Angulares</vt:lpstr>
      <vt:lpstr>Movimientos articulares Angulares</vt:lpstr>
      <vt:lpstr>Movimientos articulares Angulares</vt:lpstr>
      <vt:lpstr>Movimientos articulares Angulares</vt:lpstr>
      <vt:lpstr>Movimientos articulares Angulares</vt:lpstr>
      <vt:lpstr>Movimientos Especiales</vt:lpstr>
      <vt:lpstr>Movimientos Especiales</vt:lpstr>
      <vt:lpstr>Movimientos Especiales</vt:lpstr>
      <vt:lpstr>Movimientos Especiales</vt:lpstr>
      <vt:lpstr>Movimientos Especiales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14</cp:revision>
  <dcterms:created xsi:type="dcterms:W3CDTF">2012-09-21T03:09:39Z</dcterms:created>
  <dcterms:modified xsi:type="dcterms:W3CDTF">2013-03-07T04:06:32Z</dcterms:modified>
</cp:coreProperties>
</file>