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7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50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316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301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476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02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8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65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09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9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22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90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B4DD-098D-4A3C-9BCA-F20E50561A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00F8-4212-4404-B96B-C69EC3246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00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053311"/>
            <a:ext cx="8424936" cy="4031873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OSTEOLOGÍA</a:t>
            </a:r>
            <a:endParaRPr lang="es-ES" sz="88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8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0" y="5445223"/>
            <a:ext cx="951942" cy="10483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90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053"/>
            <a:ext cx="8208912" cy="65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60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07276" cy="63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82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2" y="0"/>
            <a:ext cx="8352928" cy="66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98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2" y="1052736"/>
            <a:ext cx="42862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440416" cy="37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0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4" y="116632"/>
            <a:ext cx="7344816" cy="668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7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1224"/>
            <a:ext cx="750414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87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2648"/>
            <a:ext cx="6733062" cy="603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987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5331"/>
            <a:ext cx="4032448" cy="437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32" y="1196752"/>
            <a:ext cx="3384376" cy="49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8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682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71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48"/>
            <a:ext cx="63367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7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684990" cy="5677200"/>
          </a:xfrm>
        </p:spPr>
      </p:pic>
    </p:spTree>
    <p:extLst>
      <p:ext uri="{BB962C8B-B14F-4D97-AF65-F5344CB8AC3E}">
        <p14:creationId xmlns:p14="http://schemas.microsoft.com/office/powerpoint/2010/main" val="1564111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5248"/>
            <a:ext cx="558445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78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8968"/>
            <a:ext cx="8799401" cy="566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71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2" y="476672"/>
            <a:ext cx="87007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74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216"/>
            <a:ext cx="8610108" cy="638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22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1" y="1124744"/>
            <a:ext cx="39617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68" y="944724"/>
            <a:ext cx="41240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594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2" y="332656"/>
            <a:ext cx="8136904" cy="624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670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2"/>
            <a:ext cx="4752528" cy="62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426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4646"/>
            <a:ext cx="5328592" cy="629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870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3" y="620688"/>
            <a:ext cx="864946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272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4052"/>
            <a:ext cx="8665115" cy="32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8" y="3501008"/>
            <a:ext cx="797183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3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5472608" cy="6043371"/>
          </a:xfrm>
        </p:spPr>
      </p:pic>
    </p:spTree>
    <p:extLst>
      <p:ext uri="{BB962C8B-B14F-4D97-AF65-F5344CB8AC3E}">
        <p14:creationId xmlns:p14="http://schemas.microsoft.com/office/powerpoint/2010/main" val="1300413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4768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747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096344" cy="555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8" y="708704"/>
            <a:ext cx="2701612" cy="555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191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6" y="332656"/>
            <a:ext cx="785791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10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4" y="1628800"/>
            <a:ext cx="35619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16" y="1628800"/>
            <a:ext cx="29920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614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6072"/>
            <a:ext cx="5472608" cy="623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01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7487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08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8048"/>
            <a:ext cx="711079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40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040560" cy="528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24" y="2852936"/>
            <a:ext cx="35433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315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16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1864"/>
            <a:ext cx="3603800" cy="525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1864"/>
            <a:ext cx="3375317" cy="525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0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" y="773996"/>
            <a:ext cx="9091408" cy="5616624"/>
          </a:xfrm>
        </p:spPr>
      </p:pic>
      <p:sp>
        <p:nvSpPr>
          <p:cNvPr id="5" name="4 CuadroTexto"/>
          <p:cNvSpPr txBox="1"/>
          <p:nvPr/>
        </p:nvSpPr>
        <p:spPr>
          <a:xfrm>
            <a:off x="24056" y="3212976"/>
            <a:ext cx="154709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Célula osteogena </a:t>
            </a:r>
          </a:p>
          <a:p>
            <a:r>
              <a:rPr lang="es-MX" sz="1400" b="1" dirty="0" smtClean="0"/>
              <a:t>(se transforma en </a:t>
            </a:r>
          </a:p>
          <a:p>
            <a:r>
              <a:rPr lang="es-MX" sz="1400" b="1" dirty="0" smtClean="0"/>
              <a:t>Osteoblasto)</a:t>
            </a:r>
            <a:endParaRPr lang="es-MX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28766" y="3212976"/>
            <a:ext cx="133716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Osteoblasto</a:t>
            </a:r>
          </a:p>
          <a:p>
            <a:r>
              <a:rPr lang="es-MX" sz="1400" b="1" dirty="0" smtClean="0"/>
              <a:t>(forma el tejido</a:t>
            </a:r>
          </a:p>
          <a:p>
            <a:r>
              <a:rPr lang="es-MX" sz="1400" b="1" dirty="0" smtClean="0"/>
              <a:t>óseo)</a:t>
            </a:r>
            <a:endParaRPr lang="es-MX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3212976"/>
            <a:ext cx="1737335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Osteocito</a:t>
            </a:r>
          </a:p>
          <a:p>
            <a:r>
              <a:rPr lang="es-MX" sz="1400" b="1" dirty="0" smtClean="0"/>
              <a:t>(mantienen el tejido </a:t>
            </a:r>
          </a:p>
          <a:p>
            <a:r>
              <a:rPr lang="es-MX" sz="1400" b="1" dirty="0" smtClean="0"/>
              <a:t>óseo)</a:t>
            </a:r>
            <a:endParaRPr lang="es-MX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293296" y="3212976"/>
            <a:ext cx="2444452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Osteoclasto</a:t>
            </a:r>
          </a:p>
          <a:p>
            <a:r>
              <a:rPr lang="es-MX" sz="1400" b="1" dirty="0" smtClean="0"/>
              <a:t>(se encarga de la resorción o</a:t>
            </a:r>
          </a:p>
          <a:p>
            <a:r>
              <a:rPr lang="es-MX" sz="1400" b="1" dirty="0" smtClean="0"/>
              <a:t>Destrucción de la matriz ósea)</a:t>
            </a:r>
            <a:endParaRPr lang="es-MX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296984" y="2439176"/>
            <a:ext cx="8846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 smtClean="0"/>
              <a:t>Borde</a:t>
            </a:r>
          </a:p>
          <a:p>
            <a:pPr algn="r"/>
            <a:r>
              <a:rPr lang="es-MX" sz="1400" b="1" dirty="0" smtClean="0"/>
              <a:t>arrugado</a:t>
            </a:r>
            <a:endParaRPr lang="es-MX" sz="1400" b="1" dirty="0"/>
          </a:p>
        </p:txBody>
      </p:sp>
      <p:cxnSp>
        <p:nvCxnSpPr>
          <p:cNvPr id="11" name="10 Conector recto"/>
          <p:cNvCxnSpPr/>
          <p:nvPr/>
        </p:nvCxnSpPr>
        <p:spPr>
          <a:xfrm flipH="1" flipV="1">
            <a:off x="8279840" y="2528328"/>
            <a:ext cx="228954" cy="77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186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6480720" cy="613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18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1248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866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87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756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3400"/>
            <a:ext cx="7363389" cy="426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20" y="4365104"/>
            <a:ext cx="341402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07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120680" cy="6358706"/>
          </a:xfrm>
        </p:spPr>
      </p:pic>
    </p:spTree>
    <p:extLst>
      <p:ext uri="{BB962C8B-B14F-4D97-AF65-F5344CB8AC3E}">
        <p14:creationId xmlns:p14="http://schemas.microsoft.com/office/powerpoint/2010/main" val="64562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48680"/>
            <a:ext cx="8748464" cy="6103579"/>
          </a:xfrm>
        </p:spPr>
      </p:pic>
    </p:spTree>
    <p:extLst>
      <p:ext uri="{BB962C8B-B14F-4D97-AF65-F5344CB8AC3E}">
        <p14:creationId xmlns:p14="http://schemas.microsoft.com/office/powerpoint/2010/main" val="51220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560840" cy="6670109"/>
          </a:xfrm>
        </p:spPr>
      </p:pic>
    </p:spTree>
    <p:extLst>
      <p:ext uri="{BB962C8B-B14F-4D97-AF65-F5344CB8AC3E}">
        <p14:creationId xmlns:p14="http://schemas.microsoft.com/office/powerpoint/2010/main" val="2430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553"/>
            <a:ext cx="8685528" cy="659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6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438"/>
            <a:ext cx="8424936" cy="63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4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39</Words>
  <Application>Microsoft Office PowerPoint</Application>
  <PresentationFormat>Presentación en pantalla (4:3)</PresentationFormat>
  <Paragraphs>16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12</cp:revision>
  <dcterms:created xsi:type="dcterms:W3CDTF">2012-09-18T04:31:37Z</dcterms:created>
  <dcterms:modified xsi:type="dcterms:W3CDTF">2012-09-18T10:35:23Z</dcterms:modified>
</cp:coreProperties>
</file>