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42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24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88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05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64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98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82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88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39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031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25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96ACA-0645-48F6-8834-EF6C03A3286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229D-9E83-476E-8E95-8F224E09F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46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053311"/>
            <a:ext cx="8424936" cy="4031873"/>
          </a:xfrm>
          <a:prstGeom prst="rect">
            <a:avLst/>
          </a:prstGeom>
          <a:noFill/>
          <a:ln w="127000" cap="rnd" cmpd="tri">
            <a:solidFill>
              <a:schemeClr val="tx2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0" b="1" cap="all" dirty="0" smtClean="0">
              <a:ln/>
              <a:solidFill>
                <a:schemeClr val="accent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800" b="1" cap="all" dirty="0" smtClean="0">
                <a:ln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+mn-lt"/>
                <a:cs typeface="+mn-cs"/>
              </a:rPr>
              <a:t>planimetría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800" b="1" cap="all" dirty="0">
              <a:ln/>
              <a:solidFill>
                <a:schemeClr val="accent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460" y="5445223"/>
            <a:ext cx="951942" cy="104839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6632"/>
            <a:ext cx="5904656" cy="6704099"/>
          </a:xfrm>
        </p:spPr>
      </p:pic>
    </p:spTree>
    <p:extLst>
      <p:ext uri="{BB962C8B-B14F-4D97-AF65-F5344CB8AC3E}">
        <p14:creationId xmlns:p14="http://schemas.microsoft.com/office/powerpoint/2010/main" val="17595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880320" cy="6400711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652120" y="404664"/>
            <a:ext cx="3106688" cy="1143000"/>
          </a:xfrm>
        </p:spPr>
        <p:txBody>
          <a:bodyPr>
            <a:normAutofit/>
          </a:bodyPr>
          <a:lstStyle/>
          <a:p>
            <a:r>
              <a:rPr lang="es-MX" dirty="0"/>
              <a:t>P</a:t>
            </a:r>
            <a:r>
              <a:rPr lang="es-MX" dirty="0" smtClean="0"/>
              <a:t>osiciones</a:t>
            </a:r>
            <a:endParaRPr lang="es-MX" dirty="0"/>
          </a:p>
        </p:txBody>
      </p:sp>
      <p:pic>
        <p:nvPicPr>
          <p:cNvPr id="6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694375"/>
            <a:ext cx="5215142" cy="483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2818656" cy="1143000"/>
          </a:xfrm>
        </p:spPr>
        <p:txBody>
          <a:bodyPr/>
          <a:lstStyle/>
          <a:p>
            <a:r>
              <a:rPr lang="es-MX" dirty="0" smtClean="0"/>
              <a:t>Regiones </a:t>
            </a:r>
            <a:endParaRPr lang="es-MX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404664"/>
            <a:ext cx="3723461" cy="6264696"/>
          </a:xfrm>
        </p:spPr>
      </p:pic>
    </p:spTree>
    <p:extLst>
      <p:ext uri="{BB962C8B-B14F-4D97-AF65-F5344CB8AC3E}">
        <p14:creationId xmlns:p14="http://schemas.microsoft.com/office/powerpoint/2010/main" val="33368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554"/>
            <a:ext cx="7992888" cy="6738446"/>
          </a:xfrm>
        </p:spPr>
      </p:pic>
    </p:spTree>
    <p:extLst>
      <p:ext uri="{BB962C8B-B14F-4D97-AF65-F5344CB8AC3E}">
        <p14:creationId xmlns:p14="http://schemas.microsoft.com/office/powerpoint/2010/main" val="34223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6077963" cy="5976664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292080" y="188640"/>
            <a:ext cx="3384376" cy="1143000"/>
          </a:xfrm>
        </p:spPr>
        <p:txBody>
          <a:bodyPr/>
          <a:lstStyle/>
          <a:p>
            <a:r>
              <a:rPr lang="es-MX" dirty="0" smtClean="0"/>
              <a:t>Planos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21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08720"/>
            <a:ext cx="6565342" cy="5621575"/>
          </a:xfrm>
        </p:spPr>
      </p:pic>
    </p:spTree>
    <p:extLst>
      <p:ext uri="{BB962C8B-B14F-4D97-AF65-F5344CB8AC3E}">
        <p14:creationId xmlns:p14="http://schemas.microsoft.com/office/powerpoint/2010/main" val="34655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88196"/>
            <a:ext cx="8568952" cy="5891156"/>
          </a:xfrm>
        </p:spPr>
      </p:pic>
    </p:spTree>
    <p:extLst>
      <p:ext uri="{BB962C8B-B14F-4D97-AF65-F5344CB8AC3E}">
        <p14:creationId xmlns:p14="http://schemas.microsoft.com/office/powerpoint/2010/main" val="3453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1143000"/>
          </a:xfrm>
        </p:spPr>
        <p:txBody>
          <a:bodyPr/>
          <a:lstStyle/>
          <a:p>
            <a:r>
              <a:rPr lang="es-MX" dirty="0" smtClean="0"/>
              <a:t>Cavidades </a:t>
            </a:r>
            <a:endParaRPr lang="es-MX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74593"/>
            <a:ext cx="3672408" cy="6549128"/>
          </a:xfrm>
        </p:spPr>
      </p:pic>
    </p:spTree>
    <p:extLst>
      <p:ext uri="{BB962C8B-B14F-4D97-AF65-F5344CB8AC3E}">
        <p14:creationId xmlns:p14="http://schemas.microsoft.com/office/powerpoint/2010/main" val="11852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6552728" cy="5242182"/>
          </a:xfrm>
        </p:spPr>
      </p:pic>
    </p:spTree>
    <p:extLst>
      <p:ext uri="{BB962C8B-B14F-4D97-AF65-F5344CB8AC3E}">
        <p14:creationId xmlns:p14="http://schemas.microsoft.com/office/powerpoint/2010/main" val="24752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5</Words>
  <Application>Microsoft Office PowerPoint</Application>
  <PresentationFormat>Presentación en pantalla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Posiciones</vt:lpstr>
      <vt:lpstr>Regiones </vt:lpstr>
      <vt:lpstr>Presentación de PowerPoint</vt:lpstr>
      <vt:lpstr>Planos</vt:lpstr>
      <vt:lpstr>Presentación de PowerPoint</vt:lpstr>
      <vt:lpstr>Presentación de PowerPoint</vt:lpstr>
      <vt:lpstr>Cavidades 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Tiuyetame Enxikie</dc:creator>
  <cp:lastModifiedBy>Tiuyetame Enxikie</cp:lastModifiedBy>
  <cp:revision>11</cp:revision>
  <dcterms:created xsi:type="dcterms:W3CDTF">2012-09-17T02:53:38Z</dcterms:created>
  <dcterms:modified xsi:type="dcterms:W3CDTF">2012-09-18T19:44:29Z</dcterms:modified>
</cp:coreProperties>
</file>