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2" r:id="rId3"/>
    <p:sldId id="283" r:id="rId4"/>
    <p:sldId id="270" r:id="rId5"/>
    <p:sldId id="278" r:id="rId6"/>
    <p:sldId id="271" r:id="rId7"/>
    <p:sldId id="285" r:id="rId8"/>
    <p:sldId id="279" r:id="rId9"/>
    <p:sldId id="277" r:id="rId10"/>
    <p:sldId id="280" r:id="rId11"/>
    <p:sldId id="276" r:id="rId12"/>
    <p:sldId id="287" r:id="rId13"/>
    <p:sldId id="274" r:id="rId14"/>
    <p:sldId id="275" r:id="rId15"/>
    <p:sldId id="257" r:id="rId16"/>
    <p:sldId id="273" r:id="rId17"/>
    <p:sldId id="272" r:id="rId18"/>
    <p:sldId id="259" r:id="rId19"/>
    <p:sldId id="281" r:id="rId20"/>
    <p:sldId id="305" r:id="rId21"/>
    <p:sldId id="263" r:id="rId22"/>
    <p:sldId id="260" r:id="rId23"/>
    <p:sldId id="262" r:id="rId24"/>
    <p:sldId id="306" r:id="rId25"/>
    <p:sldId id="307" r:id="rId26"/>
    <p:sldId id="308" r:id="rId27"/>
    <p:sldId id="288" r:id="rId28"/>
    <p:sldId id="289" r:id="rId29"/>
    <p:sldId id="290" r:id="rId30"/>
    <p:sldId id="291" r:id="rId31"/>
    <p:sldId id="292" r:id="rId32"/>
    <p:sldId id="294" r:id="rId33"/>
    <p:sldId id="293" r:id="rId34"/>
    <p:sldId id="295" r:id="rId35"/>
    <p:sldId id="297" r:id="rId36"/>
    <p:sldId id="296" r:id="rId37"/>
    <p:sldId id="298" r:id="rId38"/>
    <p:sldId id="301" r:id="rId39"/>
    <p:sldId id="299" r:id="rId40"/>
    <p:sldId id="300" r:id="rId41"/>
    <p:sldId id="302" r:id="rId42"/>
    <p:sldId id="309" r:id="rId43"/>
    <p:sldId id="310" r:id="rId44"/>
    <p:sldId id="311" r:id="rId45"/>
    <p:sldId id="312" r:id="rId46"/>
    <p:sldId id="314" r:id="rId47"/>
    <p:sldId id="313" r:id="rId48"/>
    <p:sldId id="315" r:id="rId49"/>
    <p:sldId id="316" r:id="rId50"/>
    <p:sldId id="317" r:id="rId51"/>
    <p:sldId id="318" r:id="rId52"/>
    <p:sldId id="320" r:id="rId53"/>
    <p:sldId id="319" r:id="rId54"/>
    <p:sldId id="321" r:id="rId55"/>
    <p:sldId id="329" r:id="rId56"/>
    <p:sldId id="328" r:id="rId57"/>
    <p:sldId id="303" r:id="rId58"/>
    <p:sldId id="322" r:id="rId59"/>
    <p:sldId id="323" r:id="rId60"/>
    <p:sldId id="324" r:id="rId61"/>
    <p:sldId id="325" r:id="rId62"/>
    <p:sldId id="330" r:id="rId63"/>
    <p:sldId id="326" r:id="rId64"/>
    <p:sldId id="264" r:id="rId65"/>
    <p:sldId id="327" r:id="rId66"/>
    <p:sldId id="336" r:id="rId67"/>
    <p:sldId id="331" r:id="rId68"/>
    <p:sldId id="332" r:id="rId69"/>
    <p:sldId id="333" r:id="rId70"/>
    <p:sldId id="335" r:id="rId71"/>
    <p:sldId id="337" r:id="rId72"/>
    <p:sldId id="334" r:id="rId73"/>
    <p:sldId id="338" r:id="rId74"/>
    <p:sldId id="339" r:id="rId75"/>
    <p:sldId id="340" r:id="rId76"/>
    <p:sldId id="341" r:id="rId7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0" autoAdjust="0"/>
    <p:restoredTop sz="94660"/>
  </p:normalViewPr>
  <p:slideViewPr>
    <p:cSldViewPr>
      <p:cViewPr varScale="1">
        <p:scale>
          <a:sx n="52" d="100"/>
          <a:sy n="5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2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88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68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596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416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88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1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804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49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160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70E5-1B2A-473F-8141-649CC90B2207}" type="datetimeFigureOut">
              <a:rPr lang="es-MX" smtClean="0"/>
              <a:t>23/11/2012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9E9C-72CF-4817-A4FD-D2C9F85C5E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777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5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32.wdp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062603"/>
            <a:ext cx="7920880" cy="3662541"/>
          </a:xfrm>
          <a:prstGeom prst="rect">
            <a:avLst/>
          </a:prstGeom>
          <a:noFill/>
          <a:ln w="127000" cap="rnd" cmpd="tri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cap="all" dirty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S i s t e m 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200" b="1" cap="all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reproductor</a:t>
            </a:r>
            <a:endParaRPr lang="es-ES" sz="8800" b="1" cap="all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cap="all" dirty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84800"/>
            <a:ext cx="10064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4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0" y="476672"/>
            <a:ext cx="626012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06100"/>
            <a:ext cx="2234892" cy="31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3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512"/>
            <a:ext cx="1419269" cy="342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77" y="1680667"/>
            <a:ext cx="709923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291512"/>
            <a:ext cx="1245271" cy="1389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7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5040560" cy="5040560"/>
          </a:xfrm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4077072"/>
            <a:ext cx="3408171" cy="22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033696" cy="497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7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8503"/>
            <a:ext cx="2846000" cy="441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56" y="1858504"/>
            <a:ext cx="2765325" cy="441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301974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3880"/>
            <a:ext cx="3960440" cy="48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96" y="1007016"/>
            <a:ext cx="3563888" cy="42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4315804" cy="48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57"/>
            <a:ext cx="2874268" cy="328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9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84" y="1075764"/>
            <a:ext cx="1840519" cy="23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90575" y="74419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8  SEMANAS</a:t>
            </a:r>
            <a:endParaRPr lang="es-MX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21" y="1075764"/>
            <a:ext cx="1766539" cy="23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181932" y="363950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36  SEMANAS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2949487" y="363950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18  SEMANAS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4425011" y="74419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11  SEMANAS</a:t>
            </a:r>
            <a:endParaRPr lang="es-MX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99" y="4156997"/>
            <a:ext cx="2360433" cy="236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8835"/>
            <a:ext cx="2376264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16" y="699528"/>
            <a:ext cx="7716459" cy="56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3" y="4344837"/>
            <a:ext cx="2160240" cy="23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288932" y="307258"/>
            <a:ext cx="24073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Sistema </a:t>
            </a:r>
          </a:p>
          <a:p>
            <a:r>
              <a:rPr lang="es-MX" sz="3200" b="1" dirty="0" smtClean="0"/>
              <a:t>Reproductor </a:t>
            </a:r>
          </a:p>
          <a:p>
            <a:r>
              <a:rPr lang="es-MX" sz="3200" b="1" dirty="0" smtClean="0"/>
              <a:t>Femenino </a:t>
            </a:r>
            <a:endParaRPr lang="es-MX" sz="32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7" y="796507"/>
            <a:ext cx="3963303" cy="379816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14055"/>
            <a:ext cx="3928497" cy="39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89" y="2924944"/>
            <a:ext cx="5587504" cy="369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85" y="711899"/>
            <a:ext cx="2030512" cy="187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4" y="1647304"/>
            <a:ext cx="16668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80642"/>
            <a:ext cx="17907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7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620688"/>
            <a:ext cx="402044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8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24" y="1698496"/>
            <a:ext cx="5853429" cy="44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5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47536"/>
            <a:ext cx="5968000" cy="563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89" y="764704"/>
            <a:ext cx="5972163" cy="563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7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8931"/>
            <a:ext cx="4464496" cy="551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9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802"/>
            <a:ext cx="5400600" cy="527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3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92" y="836712"/>
            <a:ext cx="4473648" cy="55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64" y="617247"/>
            <a:ext cx="5688632" cy="589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4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76960"/>
            <a:ext cx="7217440" cy="460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9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4136"/>
            <a:ext cx="7272808" cy="575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3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58352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56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59"/>
            <a:ext cx="7056784" cy="5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3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56" y="1484784"/>
            <a:ext cx="782006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3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15624"/>
            <a:ext cx="572237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1281"/>
            <a:ext cx="196832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23484"/>
            <a:ext cx="1919922" cy="229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552728" cy="520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2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340768"/>
            <a:ext cx="5904656" cy="496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0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248472" cy="431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2291"/>
            <a:ext cx="10858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82" y="1484784"/>
            <a:ext cx="10096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0" y="3887688"/>
            <a:ext cx="11239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49588"/>
            <a:ext cx="11906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01617"/>
            <a:ext cx="4680520" cy="579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5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56" y="1828824"/>
            <a:ext cx="32899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52" y="1975474"/>
            <a:ext cx="3044944" cy="3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6" y="1196752"/>
            <a:ext cx="6912768" cy="530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6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7"/>
            <a:ext cx="6341264" cy="592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8386" y="1067252"/>
            <a:ext cx="24073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Sistema </a:t>
            </a:r>
          </a:p>
          <a:p>
            <a:r>
              <a:rPr lang="es-MX" sz="3200" b="1" dirty="0" smtClean="0"/>
              <a:t>Reproductor </a:t>
            </a:r>
          </a:p>
          <a:p>
            <a:r>
              <a:rPr lang="es-MX" sz="3200" b="1" dirty="0" smtClean="0"/>
              <a:t>Masculino 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42918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1" y="1268760"/>
            <a:ext cx="651754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0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3240360"/>
          </a:xfrm>
        </p:spPr>
        <p:txBody>
          <a:bodyPr/>
          <a:lstStyle/>
          <a:p>
            <a:r>
              <a:rPr lang="es-MX" b="1" dirty="0" smtClean="0"/>
              <a:t>Fisiología del </a:t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>Sistema Reproductor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6613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Funciones reproductivas masculinas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60240"/>
            <a:ext cx="8229600" cy="3701008"/>
          </a:xfrm>
        </p:spPr>
        <p:txBody>
          <a:bodyPr/>
          <a:lstStyle/>
          <a:p>
            <a:r>
              <a:rPr lang="es-MX" dirty="0" smtClean="0"/>
              <a:t>Espermatogénesis </a:t>
            </a:r>
          </a:p>
          <a:p>
            <a:endParaRPr lang="es-MX" dirty="0" smtClean="0"/>
          </a:p>
          <a:p>
            <a:r>
              <a:rPr lang="es-MX" dirty="0" smtClean="0"/>
              <a:t>Realización del acto sexual masculino </a:t>
            </a:r>
          </a:p>
          <a:p>
            <a:endParaRPr lang="es-MX" dirty="0"/>
          </a:p>
          <a:p>
            <a:r>
              <a:rPr lang="es-MX" dirty="0" smtClean="0"/>
              <a:t>Regulación hormonal de funciones reproductivas 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426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MX" dirty="0" smtClean="0"/>
              <a:t>Espermatogénesis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17347"/>
            <a:ext cx="7449063" cy="5652013"/>
          </a:xfrm>
        </p:spPr>
      </p:pic>
    </p:spTree>
    <p:extLst>
      <p:ext uri="{BB962C8B-B14F-4D97-AF65-F5344CB8AC3E}">
        <p14:creationId xmlns:p14="http://schemas.microsoft.com/office/powerpoint/2010/main" val="2991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4680520" cy="5336188"/>
          </a:xfrm>
        </p:spPr>
      </p:pic>
    </p:spTree>
    <p:extLst>
      <p:ext uri="{BB962C8B-B14F-4D97-AF65-F5344CB8AC3E}">
        <p14:creationId xmlns:p14="http://schemas.microsoft.com/office/powerpoint/2010/main" val="42108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760640" cy="4148154"/>
          </a:xfrm>
        </p:spPr>
      </p:pic>
    </p:spTree>
    <p:extLst>
      <p:ext uri="{BB962C8B-B14F-4D97-AF65-F5344CB8AC3E}">
        <p14:creationId xmlns:p14="http://schemas.microsoft.com/office/powerpoint/2010/main" val="31799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064239" cy="4238639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9" y="2012843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120680" cy="4544604"/>
          </a:xfrm>
        </p:spPr>
      </p:pic>
    </p:spTree>
    <p:extLst>
      <p:ext uri="{BB962C8B-B14F-4D97-AF65-F5344CB8AC3E}">
        <p14:creationId xmlns:p14="http://schemas.microsoft.com/office/powerpoint/2010/main" val="19139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Etapas del acto sexual masculino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816424"/>
          </a:xfrm>
        </p:spPr>
        <p:txBody>
          <a:bodyPr/>
          <a:lstStyle/>
          <a:p>
            <a:r>
              <a:rPr lang="es-MX" dirty="0" smtClean="0"/>
              <a:t>Erección </a:t>
            </a:r>
          </a:p>
          <a:p>
            <a:endParaRPr lang="es-MX" dirty="0" smtClean="0"/>
          </a:p>
          <a:p>
            <a:r>
              <a:rPr lang="es-MX" dirty="0" smtClean="0"/>
              <a:t>Lubricación </a:t>
            </a:r>
          </a:p>
          <a:p>
            <a:endParaRPr lang="es-MX" dirty="0"/>
          </a:p>
          <a:p>
            <a:pPr>
              <a:spcBef>
                <a:spcPts val="0"/>
              </a:spcBef>
            </a:pPr>
            <a:r>
              <a:rPr lang="es-MX" dirty="0" smtClean="0"/>
              <a:t>Emisión 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dirty="0" smtClean="0"/>
              <a:t>         eyaculación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320481" cy="45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128792" cy="5221840"/>
          </a:xfrm>
        </p:spPr>
      </p:pic>
    </p:spTree>
    <p:extLst>
      <p:ext uri="{BB962C8B-B14F-4D97-AF65-F5344CB8AC3E}">
        <p14:creationId xmlns:p14="http://schemas.microsoft.com/office/powerpoint/2010/main" val="17143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46960"/>
            <a:ext cx="3456384" cy="57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2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Regulación de funciones reproductoras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73344"/>
            <a:ext cx="6480720" cy="5484656"/>
          </a:xfrm>
        </p:spPr>
      </p:pic>
    </p:spTree>
    <p:extLst>
      <p:ext uri="{BB962C8B-B14F-4D97-AF65-F5344CB8AC3E}">
        <p14:creationId xmlns:p14="http://schemas.microsoft.com/office/powerpoint/2010/main" val="24920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7585"/>
            <a:ext cx="5544616" cy="35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3960440" cy="2326759"/>
          </a:xfrm>
        </p:spPr>
      </p:pic>
    </p:spTree>
    <p:extLst>
      <p:ext uri="{BB962C8B-B14F-4D97-AF65-F5344CB8AC3E}">
        <p14:creationId xmlns:p14="http://schemas.microsoft.com/office/powerpoint/2010/main" val="37789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992888" cy="4895644"/>
          </a:xfrm>
        </p:spPr>
      </p:pic>
    </p:spTree>
    <p:extLst>
      <p:ext uri="{BB962C8B-B14F-4D97-AF65-F5344CB8AC3E}">
        <p14:creationId xmlns:p14="http://schemas.microsoft.com/office/powerpoint/2010/main" val="31442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Funciones reproductoras femeninas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7931224" cy="4248472"/>
          </a:xfrm>
        </p:spPr>
        <p:txBody>
          <a:bodyPr>
            <a:normAutofit/>
          </a:bodyPr>
          <a:lstStyle/>
          <a:p>
            <a:r>
              <a:rPr lang="es-MX" sz="2800" b="1" dirty="0" smtClean="0"/>
              <a:t>Ovogénesis </a:t>
            </a:r>
          </a:p>
          <a:p>
            <a:endParaRPr lang="es-MX" sz="2800" b="1" dirty="0" smtClean="0"/>
          </a:p>
          <a:p>
            <a:r>
              <a:rPr lang="es-MX" sz="2800" b="1" dirty="0" smtClean="0"/>
              <a:t>Regulación </a:t>
            </a:r>
            <a:r>
              <a:rPr lang="es-MX" sz="2800" b="1" dirty="0"/>
              <a:t>hormonal de funciones reproductivas </a:t>
            </a:r>
          </a:p>
          <a:p>
            <a:endParaRPr lang="es-MX" sz="2800" b="1" dirty="0" smtClean="0"/>
          </a:p>
          <a:p>
            <a:r>
              <a:rPr lang="es-MX" sz="2800" b="1" dirty="0" smtClean="0"/>
              <a:t>Realización </a:t>
            </a:r>
            <a:r>
              <a:rPr lang="es-MX" sz="2800" b="1" dirty="0"/>
              <a:t>del acto sexual femenino</a:t>
            </a:r>
          </a:p>
          <a:p>
            <a:endParaRPr lang="es-MX" sz="2800" b="1" dirty="0" smtClean="0"/>
          </a:p>
          <a:p>
            <a:r>
              <a:rPr lang="es-MX" sz="2800" b="1" dirty="0" smtClean="0"/>
              <a:t>Periodo de gestación y lactanci</a:t>
            </a:r>
            <a:r>
              <a:rPr lang="es-MX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523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608512" cy="5652806"/>
          </a:xfrm>
        </p:spPr>
      </p:pic>
    </p:spTree>
    <p:extLst>
      <p:ext uri="{BB962C8B-B14F-4D97-AF65-F5344CB8AC3E}">
        <p14:creationId xmlns:p14="http://schemas.microsoft.com/office/powerpoint/2010/main" val="12699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976664" cy="4915871"/>
          </a:xfrm>
        </p:spPr>
      </p:pic>
    </p:spTree>
    <p:extLst>
      <p:ext uri="{BB962C8B-B14F-4D97-AF65-F5344CB8AC3E}">
        <p14:creationId xmlns:p14="http://schemas.microsoft.com/office/powerpoint/2010/main" val="495080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82722"/>
            <a:ext cx="3990980" cy="3282581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930994" cy="32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4" y="1124744"/>
            <a:ext cx="787401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56" y="404664"/>
            <a:ext cx="5920071" cy="64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68" y="476672"/>
            <a:ext cx="6204112" cy="58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64" y="845495"/>
            <a:ext cx="4674800" cy="553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3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64704"/>
            <a:ext cx="6550169" cy="381781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79312"/>
            <a:ext cx="4608512" cy="20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55228"/>
            <a:ext cx="6269761" cy="311920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86" y="4107716"/>
            <a:ext cx="4119734" cy="155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4669"/>
            <a:ext cx="2592288" cy="144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5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Acto sexual femenino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Estimulación y excitación </a:t>
            </a:r>
          </a:p>
          <a:p>
            <a:endParaRPr lang="es-MX" dirty="0"/>
          </a:p>
          <a:p>
            <a:r>
              <a:rPr lang="es-MX" dirty="0" smtClean="0"/>
              <a:t>Erección y </a:t>
            </a:r>
          </a:p>
          <a:p>
            <a:pPr marL="0" indent="0">
              <a:buNone/>
            </a:pPr>
            <a:r>
              <a:rPr lang="es-MX" dirty="0"/>
              <a:t>	</a:t>
            </a:r>
            <a:r>
              <a:rPr lang="es-MX" dirty="0" smtClean="0"/>
              <a:t>lubricación </a:t>
            </a:r>
          </a:p>
          <a:p>
            <a:endParaRPr lang="es-MX" dirty="0"/>
          </a:p>
          <a:p>
            <a:r>
              <a:rPr lang="es-MX" dirty="0" smtClean="0"/>
              <a:t>Orgasmo femenino </a:t>
            </a:r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2"/>
            <a:ext cx="431140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5184576" cy="4893692"/>
          </a:xfrm>
        </p:spPr>
      </p:pic>
    </p:spTree>
    <p:extLst>
      <p:ext uri="{BB962C8B-B14F-4D97-AF65-F5344CB8AC3E}">
        <p14:creationId xmlns:p14="http://schemas.microsoft.com/office/powerpoint/2010/main" val="20747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1240"/>
            <a:ext cx="6840760" cy="600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75149"/>
            <a:ext cx="4248472" cy="121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179812" cy="3916114"/>
          </a:xfrm>
        </p:spPr>
      </p:pic>
    </p:spTree>
    <p:extLst>
      <p:ext uri="{BB962C8B-B14F-4D97-AF65-F5344CB8AC3E}">
        <p14:creationId xmlns:p14="http://schemas.microsoft.com/office/powerpoint/2010/main" val="14611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624736" cy="4786371"/>
          </a:xfrm>
        </p:spPr>
      </p:pic>
    </p:spTree>
    <p:extLst>
      <p:ext uri="{BB962C8B-B14F-4D97-AF65-F5344CB8AC3E}">
        <p14:creationId xmlns:p14="http://schemas.microsoft.com/office/powerpoint/2010/main" val="3170384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480720" cy="5310119"/>
          </a:xfrm>
        </p:spPr>
      </p:pic>
    </p:spTree>
    <p:extLst>
      <p:ext uri="{BB962C8B-B14F-4D97-AF65-F5344CB8AC3E}">
        <p14:creationId xmlns:p14="http://schemas.microsoft.com/office/powerpoint/2010/main" val="40544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0" y="1484784"/>
            <a:ext cx="8457122" cy="4439989"/>
          </a:xfrm>
        </p:spPr>
      </p:pic>
    </p:spTree>
    <p:extLst>
      <p:ext uri="{BB962C8B-B14F-4D97-AF65-F5344CB8AC3E}">
        <p14:creationId xmlns:p14="http://schemas.microsoft.com/office/powerpoint/2010/main" val="29278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8" y="1484784"/>
            <a:ext cx="4057136" cy="489654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012504"/>
            <a:ext cx="4753553" cy="52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7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659622" cy="5360995"/>
          </a:xfrm>
        </p:spPr>
      </p:pic>
    </p:spTree>
    <p:extLst>
      <p:ext uri="{BB962C8B-B14F-4D97-AF65-F5344CB8AC3E}">
        <p14:creationId xmlns:p14="http://schemas.microsoft.com/office/powerpoint/2010/main" val="34520097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696744" cy="5357395"/>
          </a:xfrm>
        </p:spPr>
      </p:pic>
    </p:spTree>
    <p:extLst>
      <p:ext uri="{BB962C8B-B14F-4D97-AF65-F5344CB8AC3E}">
        <p14:creationId xmlns:p14="http://schemas.microsoft.com/office/powerpoint/2010/main" val="42719427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4896544" cy="5455760"/>
          </a:xfrm>
        </p:spPr>
      </p:pic>
    </p:spTree>
    <p:extLst>
      <p:ext uri="{BB962C8B-B14F-4D97-AF65-F5344CB8AC3E}">
        <p14:creationId xmlns:p14="http://schemas.microsoft.com/office/powerpoint/2010/main" val="4243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480720" cy="4795733"/>
          </a:xfrm>
        </p:spPr>
      </p:pic>
    </p:spTree>
    <p:extLst>
      <p:ext uri="{BB962C8B-B14F-4D97-AF65-F5344CB8AC3E}">
        <p14:creationId xmlns:p14="http://schemas.microsoft.com/office/powerpoint/2010/main" val="3970077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6712"/>
            <a:ext cx="5832648" cy="5803485"/>
          </a:xfrm>
        </p:spPr>
      </p:pic>
    </p:spTree>
    <p:extLst>
      <p:ext uri="{BB962C8B-B14F-4D97-AF65-F5344CB8AC3E}">
        <p14:creationId xmlns:p14="http://schemas.microsoft.com/office/powerpoint/2010/main" val="21063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08720"/>
            <a:ext cx="3837489" cy="5663958"/>
          </a:xfrm>
        </p:spPr>
      </p:pic>
    </p:spTree>
    <p:extLst>
      <p:ext uri="{BB962C8B-B14F-4D97-AF65-F5344CB8AC3E}">
        <p14:creationId xmlns:p14="http://schemas.microsoft.com/office/powerpoint/2010/main" val="17742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336704" cy="4752528"/>
          </a:xfrm>
        </p:spPr>
      </p:pic>
    </p:spTree>
    <p:extLst>
      <p:ext uri="{BB962C8B-B14F-4D97-AF65-F5344CB8AC3E}">
        <p14:creationId xmlns:p14="http://schemas.microsoft.com/office/powerpoint/2010/main" val="27418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56" y="1340768"/>
            <a:ext cx="4959416" cy="49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9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1274"/>
            <a:ext cx="5904656" cy="49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2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81</Words>
  <Application>Microsoft Office PowerPoint</Application>
  <PresentationFormat>Presentación en pantalla (4:3)</PresentationFormat>
  <Paragraphs>44</Paragraphs>
  <Slides>76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7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Fisiología del   Sistema Reproductor</vt:lpstr>
      <vt:lpstr>Funciones reproductivas masculinas </vt:lpstr>
      <vt:lpstr>Espermatogénesis</vt:lpstr>
      <vt:lpstr>Presentación de PowerPoint</vt:lpstr>
      <vt:lpstr>Presentación de PowerPoint</vt:lpstr>
      <vt:lpstr>Presentación de PowerPoint</vt:lpstr>
      <vt:lpstr>Presentación de PowerPoint</vt:lpstr>
      <vt:lpstr>Etapas del acto sexual masculino</vt:lpstr>
      <vt:lpstr>Presentación de PowerPoint</vt:lpstr>
      <vt:lpstr>Regulación de funciones reproductoras</vt:lpstr>
      <vt:lpstr>Presentación de PowerPoint</vt:lpstr>
      <vt:lpstr>Presentación de PowerPoint</vt:lpstr>
      <vt:lpstr>Funciones reproductoras femeninas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Acto sexual femenino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Tiuyetame Enxikie</dc:creator>
  <cp:lastModifiedBy>Tiuyetame Enxikie</cp:lastModifiedBy>
  <cp:revision>41</cp:revision>
  <dcterms:created xsi:type="dcterms:W3CDTF">2011-02-18T20:36:40Z</dcterms:created>
  <dcterms:modified xsi:type="dcterms:W3CDTF">2012-11-23T14:53:36Z</dcterms:modified>
</cp:coreProperties>
</file>