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0" r:id="rId12"/>
    <p:sldId id="266" r:id="rId13"/>
    <p:sldId id="268" r:id="rId14"/>
    <p:sldId id="267" r:id="rId15"/>
    <p:sldId id="269" r:id="rId16"/>
    <p:sldId id="272" r:id="rId17"/>
    <p:sldId id="273" r:id="rId18"/>
    <p:sldId id="274" r:id="rId19"/>
    <p:sldId id="271" r:id="rId20"/>
    <p:sldId id="275" r:id="rId21"/>
    <p:sldId id="280" r:id="rId22"/>
    <p:sldId id="282" r:id="rId23"/>
    <p:sldId id="281" r:id="rId24"/>
    <p:sldId id="279" r:id="rId25"/>
    <p:sldId id="278" r:id="rId26"/>
    <p:sldId id="276" r:id="rId27"/>
    <p:sldId id="277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0" autoAdjust="0"/>
    <p:restoredTop sz="94660"/>
  </p:normalViewPr>
  <p:slideViewPr>
    <p:cSldViewPr>
      <p:cViewPr varScale="1">
        <p:scale>
          <a:sx n="52" d="100"/>
          <a:sy n="5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56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8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195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39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0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3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58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40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157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4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51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92951-0781-4113-AE4F-72E3CF89E375}" type="datetimeFigureOut">
              <a:rPr lang="es-MX" smtClean="0"/>
              <a:t>26/11/2012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B26D-F0EE-44ED-BDE0-BEDA3B553C5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6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98" y="5517232"/>
            <a:ext cx="934058" cy="102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1134611"/>
            <a:ext cx="8424936" cy="3662541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S i s t e m a</a:t>
            </a:r>
            <a:endParaRPr lang="es-ES" sz="88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R e n a l</a:t>
            </a:r>
            <a:endParaRPr lang="es-ES" sz="88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4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2" y="1124744"/>
            <a:ext cx="4104440" cy="52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92" y="1124744"/>
            <a:ext cx="399699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9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3"/>
            <a:ext cx="7365679" cy="5526558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953819"/>
            <a:ext cx="2016225" cy="27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4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99197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4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46392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98" y="3061516"/>
            <a:ext cx="4018717" cy="34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40119"/>
            <a:ext cx="5832648" cy="576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7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0" y="977897"/>
            <a:ext cx="5400600" cy="487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3519"/>
            <a:ext cx="2520280" cy="610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8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344816" cy="5213028"/>
          </a:xfrm>
        </p:spPr>
      </p:pic>
    </p:spTree>
    <p:extLst>
      <p:ext uri="{BB962C8B-B14F-4D97-AF65-F5344CB8AC3E}">
        <p14:creationId xmlns:p14="http://schemas.microsoft.com/office/powerpoint/2010/main" val="29946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6480720" cy="5754791"/>
          </a:xfrm>
        </p:spPr>
      </p:pic>
    </p:spTree>
    <p:extLst>
      <p:ext uri="{BB962C8B-B14F-4D97-AF65-F5344CB8AC3E}">
        <p14:creationId xmlns:p14="http://schemas.microsoft.com/office/powerpoint/2010/main" val="15826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204308" cy="51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21932"/>
            <a:ext cx="6264696" cy="5747428"/>
          </a:xfrm>
        </p:spPr>
      </p:pic>
    </p:spTree>
    <p:extLst>
      <p:ext uri="{BB962C8B-B14F-4D97-AF65-F5344CB8AC3E}">
        <p14:creationId xmlns:p14="http://schemas.microsoft.com/office/powerpoint/2010/main" val="4600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7128792" cy="5703034"/>
          </a:xfrm>
        </p:spPr>
      </p:pic>
    </p:spTree>
    <p:extLst>
      <p:ext uri="{BB962C8B-B14F-4D97-AF65-F5344CB8AC3E}">
        <p14:creationId xmlns:p14="http://schemas.microsoft.com/office/powerpoint/2010/main" val="38122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552728" cy="5712384"/>
          </a:xfrm>
        </p:spPr>
      </p:pic>
    </p:spTree>
    <p:extLst>
      <p:ext uri="{BB962C8B-B14F-4D97-AF65-F5344CB8AC3E}">
        <p14:creationId xmlns:p14="http://schemas.microsoft.com/office/powerpoint/2010/main" val="36844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15520"/>
            <a:ext cx="6552728" cy="4655885"/>
          </a:xfrm>
        </p:spPr>
      </p:pic>
    </p:spTree>
    <p:extLst>
      <p:ext uri="{BB962C8B-B14F-4D97-AF65-F5344CB8AC3E}">
        <p14:creationId xmlns:p14="http://schemas.microsoft.com/office/powerpoint/2010/main" val="29484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210554" cy="4908494"/>
          </a:xfrm>
        </p:spPr>
      </p:pic>
    </p:spTree>
    <p:extLst>
      <p:ext uri="{BB962C8B-B14F-4D97-AF65-F5344CB8AC3E}">
        <p14:creationId xmlns:p14="http://schemas.microsoft.com/office/powerpoint/2010/main" val="24901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7056784" cy="5618286"/>
          </a:xfrm>
        </p:spPr>
      </p:pic>
    </p:spTree>
    <p:extLst>
      <p:ext uri="{BB962C8B-B14F-4D97-AF65-F5344CB8AC3E}">
        <p14:creationId xmlns:p14="http://schemas.microsoft.com/office/powerpoint/2010/main" val="33804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Regulación respiratoria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185325" cy="4238997"/>
          </a:xfrm>
        </p:spPr>
      </p:pic>
    </p:spTree>
    <p:extLst>
      <p:ext uri="{BB962C8B-B14F-4D97-AF65-F5344CB8AC3E}">
        <p14:creationId xmlns:p14="http://schemas.microsoft.com/office/powerpoint/2010/main" val="28068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06892"/>
            <a:ext cx="7992888" cy="5990460"/>
          </a:xfrm>
        </p:spPr>
      </p:pic>
    </p:spTree>
    <p:extLst>
      <p:ext uri="{BB962C8B-B14F-4D97-AF65-F5344CB8AC3E}">
        <p14:creationId xmlns:p14="http://schemas.microsoft.com/office/powerpoint/2010/main" val="30225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96944" cy="4130801"/>
          </a:xfrm>
        </p:spPr>
      </p:pic>
    </p:spTree>
    <p:extLst>
      <p:ext uri="{BB962C8B-B14F-4D97-AF65-F5344CB8AC3E}">
        <p14:creationId xmlns:p14="http://schemas.microsoft.com/office/powerpoint/2010/main" val="33853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208912" cy="5782562"/>
          </a:xfrm>
        </p:spPr>
      </p:pic>
    </p:spTree>
    <p:extLst>
      <p:ext uri="{BB962C8B-B14F-4D97-AF65-F5344CB8AC3E}">
        <p14:creationId xmlns:p14="http://schemas.microsoft.com/office/powerpoint/2010/main" val="10463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2"/>
            <a:ext cx="5688632" cy="641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64200"/>
            <a:ext cx="6120680" cy="4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9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35752"/>
            <a:ext cx="5184576" cy="588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7" y="435673"/>
            <a:ext cx="2561667" cy="329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81472"/>
            <a:ext cx="3873456" cy="570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80" y="3735449"/>
            <a:ext cx="2168332" cy="300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5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" y="12560"/>
            <a:ext cx="541619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96" y="2492896"/>
            <a:ext cx="3593588" cy="422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60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44004"/>
            <a:ext cx="6624736" cy="5581340"/>
          </a:xfrm>
        </p:spPr>
      </p:pic>
      <p:sp>
        <p:nvSpPr>
          <p:cNvPr id="5" name="4 CuadroTexto"/>
          <p:cNvSpPr txBox="1"/>
          <p:nvPr/>
        </p:nvSpPr>
        <p:spPr>
          <a:xfrm>
            <a:off x="1379968" y="1138827"/>
            <a:ext cx="2058192" cy="615553"/>
          </a:xfrm>
          <a:prstGeom prst="rect">
            <a:avLst/>
          </a:prstGeom>
          <a:solidFill>
            <a:srgbClr val="FEECF8"/>
          </a:solidFill>
        </p:spPr>
        <p:txBody>
          <a:bodyPr wrap="none" rtlCol="0">
            <a:spAutoFit/>
          </a:bodyPr>
          <a:lstStyle/>
          <a:p>
            <a:r>
              <a:rPr lang="es-MX" sz="1700" b="1" dirty="0" smtClean="0"/>
              <a:t>Túbulo contorneado </a:t>
            </a:r>
          </a:p>
          <a:p>
            <a:r>
              <a:rPr lang="es-MX" sz="1700" b="1" dirty="0" smtClean="0"/>
              <a:t>proximal</a:t>
            </a:r>
            <a:endParaRPr lang="es-MX" sz="17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050574" y="1160028"/>
            <a:ext cx="2545762" cy="353943"/>
          </a:xfrm>
          <a:prstGeom prst="rect">
            <a:avLst/>
          </a:prstGeom>
          <a:solidFill>
            <a:srgbClr val="FEECF8"/>
          </a:solidFill>
        </p:spPr>
        <p:txBody>
          <a:bodyPr wrap="none" rtlCol="0">
            <a:spAutoFit/>
          </a:bodyPr>
          <a:lstStyle/>
          <a:p>
            <a:r>
              <a:rPr lang="es-MX" sz="1700" b="1" dirty="0" smtClean="0"/>
              <a:t>Túbulo contorneado distal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09496" y="5048460"/>
            <a:ext cx="1410964" cy="353943"/>
          </a:xfrm>
          <a:prstGeom prst="rect">
            <a:avLst/>
          </a:prstGeom>
          <a:solidFill>
            <a:srgbClr val="FEECF8"/>
          </a:solidFill>
        </p:spPr>
        <p:txBody>
          <a:bodyPr wrap="none" rtlCol="0">
            <a:spAutoFit/>
          </a:bodyPr>
          <a:lstStyle/>
          <a:p>
            <a:r>
              <a:rPr lang="es-MX" sz="1700" b="1" dirty="0" smtClean="0"/>
              <a:t>Asa de Henle </a:t>
            </a:r>
          </a:p>
        </p:txBody>
      </p:sp>
      <p:cxnSp>
        <p:nvCxnSpPr>
          <p:cNvPr id="9" name="8 Conector recto"/>
          <p:cNvCxnSpPr/>
          <p:nvPr/>
        </p:nvCxnSpPr>
        <p:spPr>
          <a:xfrm flipH="1" flipV="1">
            <a:off x="3131840" y="1446603"/>
            <a:ext cx="504056" cy="64953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840" y="1268760"/>
            <a:ext cx="44408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9" y="1340768"/>
            <a:ext cx="395225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3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23</Words>
  <Application>Microsoft Office PowerPoint</Application>
  <PresentationFormat>Presentación en pantalla (4:3)</PresentationFormat>
  <Paragraphs>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Regulación respiratoria 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33</cp:revision>
  <dcterms:created xsi:type="dcterms:W3CDTF">2012-05-19T15:41:18Z</dcterms:created>
  <dcterms:modified xsi:type="dcterms:W3CDTF">2012-11-27T01:42:38Z</dcterms:modified>
</cp:coreProperties>
</file>