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6" r:id="rId6"/>
    <p:sldId id="269" r:id="rId7"/>
    <p:sldId id="277" r:id="rId8"/>
    <p:sldId id="282" r:id="rId9"/>
    <p:sldId id="278" r:id="rId10"/>
    <p:sldId id="271" r:id="rId11"/>
    <p:sldId id="285" r:id="rId12"/>
    <p:sldId id="287" r:id="rId13"/>
    <p:sldId id="284" r:id="rId14"/>
    <p:sldId id="286" r:id="rId15"/>
    <p:sldId id="258" r:id="rId16"/>
    <p:sldId id="262" r:id="rId17"/>
    <p:sldId id="294" r:id="rId18"/>
    <p:sldId id="288" r:id="rId19"/>
    <p:sldId id="289" r:id="rId20"/>
    <p:sldId id="290" r:id="rId21"/>
    <p:sldId id="292" r:id="rId22"/>
    <p:sldId id="291" r:id="rId23"/>
    <p:sldId id="264" r:id="rId24"/>
    <p:sldId id="260" r:id="rId25"/>
    <p:sldId id="259" r:id="rId26"/>
    <p:sldId id="281" r:id="rId27"/>
    <p:sldId id="265" r:id="rId28"/>
    <p:sldId id="266" r:id="rId29"/>
    <p:sldId id="270" r:id="rId30"/>
    <p:sldId id="280" r:id="rId31"/>
    <p:sldId id="295" r:id="rId32"/>
    <p:sldId id="272" r:id="rId33"/>
    <p:sldId id="279" r:id="rId34"/>
    <p:sldId id="273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6" autoAdjust="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3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86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90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30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23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6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53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4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8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8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85D8-648A-4C71-A142-A62E0242F00E}" type="datetimeFigureOut">
              <a:rPr lang="es-MX" smtClean="0"/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FBFA-D890-42B2-93C3-7A42019DF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846579"/>
            <a:ext cx="7920880" cy="3662541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S i s t e m a</a:t>
            </a:r>
            <a:endParaRPr lang="es-E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N e r v i o s o</a:t>
            </a:r>
            <a:endParaRPr lang="es-E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09793"/>
            <a:ext cx="1438114" cy="15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3701"/>
            <a:ext cx="8964488" cy="41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3415"/>
            <a:ext cx="8861417" cy="5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6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6672"/>
            <a:ext cx="6624736" cy="60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2" y="692696"/>
            <a:ext cx="790087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4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2" y="82312"/>
            <a:ext cx="5115846" cy="66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1064"/>
            <a:ext cx="5184576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204864"/>
            <a:ext cx="4248472" cy="3096344"/>
          </a:xfrm>
        </p:spPr>
        <p:txBody>
          <a:bodyPr/>
          <a:lstStyle/>
          <a:p>
            <a:r>
              <a:rPr lang="es-MX" dirty="0" smtClean="0"/>
              <a:t>SISTEMA NERVIOSO CENTRAL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"/>
            <a:ext cx="890462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649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1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000"/>
            <a:ext cx="7860450" cy="628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" y="216024"/>
            <a:ext cx="790204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400"/>
            <a:ext cx="4283081" cy="68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2161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715"/>
            <a:ext cx="8689625" cy="62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73" y="332656"/>
            <a:ext cx="681331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9268"/>
            <a:ext cx="2674640" cy="1143000"/>
          </a:xfrm>
        </p:spPr>
        <p:txBody>
          <a:bodyPr/>
          <a:lstStyle/>
          <a:p>
            <a:r>
              <a:rPr lang="es-MX" dirty="0" smtClean="0"/>
              <a:t>CEREBELO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17252"/>
            <a:ext cx="5729436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3" y="576064"/>
            <a:ext cx="844569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-13176"/>
            <a:ext cx="4283968" cy="777880"/>
          </a:xfrm>
        </p:spPr>
        <p:txBody>
          <a:bodyPr>
            <a:normAutofit/>
          </a:bodyPr>
          <a:lstStyle/>
          <a:p>
            <a:r>
              <a:rPr lang="es-MX" dirty="0" smtClean="0"/>
              <a:t>CEREBRO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80" cy="6165304"/>
          </a:xfrm>
        </p:spPr>
      </p:pic>
    </p:spTree>
    <p:extLst>
      <p:ext uri="{BB962C8B-B14F-4D97-AF65-F5344CB8AC3E}">
        <p14:creationId xmlns:p14="http://schemas.microsoft.com/office/powerpoint/2010/main" val="18273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5906"/>
            <a:ext cx="7632848" cy="4841406"/>
          </a:xfrm>
        </p:spPr>
      </p:pic>
    </p:spTree>
    <p:extLst>
      <p:ext uri="{BB962C8B-B14F-4D97-AF65-F5344CB8AC3E}">
        <p14:creationId xmlns:p14="http://schemas.microsoft.com/office/powerpoint/2010/main" val="911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9728"/>
            <a:ext cx="7488832" cy="68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6360" y="0"/>
            <a:ext cx="6359616" cy="1143000"/>
          </a:xfrm>
        </p:spPr>
        <p:txBody>
          <a:bodyPr/>
          <a:lstStyle/>
          <a:p>
            <a:r>
              <a:rPr lang="es-MX" dirty="0" smtClean="0"/>
              <a:t>MEDULA ESPINAL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7668345" cy="29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" y="118155"/>
            <a:ext cx="7090984" cy="38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1556792"/>
            <a:ext cx="4114800" cy="3384376"/>
          </a:xfrm>
        </p:spPr>
        <p:txBody>
          <a:bodyPr/>
          <a:lstStyle/>
          <a:p>
            <a:r>
              <a:rPr lang="es-MX" dirty="0" smtClean="0"/>
              <a:t>SISTEMA NERVIOSO PERIFERICO</a:t>
            </a: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339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759" y="7536"/>
            <a:ext cx="8229600" cy="1143000"/>
          </a:xfrm>
        </p:spPr>
        <p:txBody>
          <a:bodyPr/>
          <a:lstStyle/>
          <a:p>
            <a:r>
              <a:rPr lang="es-MX" dirty="0" smtClean="0"/>
              <a:t>NEURONAS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5678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" y="98344"/>
            <a:ext cx="9007676" cy="6669360"/>
          </a:xfrm>
        </p:spPr>
      </p:pic>
    </p:spTree>
    <p:extLst>
      <p:ext uri="{BB962C8B-B14F-4D97-AF65-F5344CB8AC3E}">
        <p14:creationId xmlns:p14="http://schemas.microsoft.com/office/powerpoint/2010/main" val="34881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7384"/>
            <a:ext cx="6124153" cy="69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960"/>
            <a:ext cx="8229600" cy="1143000"/>
          </a:xfrm>
        </p:spPr>
        <p:txBody>
          <a:bodyPr/>
          <a:lstStyle/>
          <a:p>
            <a:r>
              <a:rPr lang="es-MX" dirty="0" smtClean="0"/>
              <a:t>PARES CRANEALES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" y="936104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260648"/>
            <a:ext cx="915355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"/>
            <a:ext cx="568863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1682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47282" cy="53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644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948" y="0"/>
            <a:ext cx="8229600" cy="1143000"/>
          </a:xfrm>
        </p:spPr>
        <p:txBody>
          <a:bodyPr/>
          <a:lstStyle/>
          <a:p>
            <a:r>
              <a:rPr lang="es-MX" dirty="0" smtClean="0"/>
              <a:t>POTENCIAL DE ACCION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55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0" y="1124744"/>
            <a:ext cx="7842572" cy="51985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14008" y="328300"/>
            <a:ext cx="1604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Sinapsis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149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ttp://t0.gstatic.com/images?q=tbn:ANd9GcRPwDbc2MQFG8KKSMDw3XQEnjZxCcAfuhIiP737ehBgEhhPfSZU25GLc_G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" y="836712"/>
            <a:ext cx="80074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5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37683" cy="60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32</Words>
  <Application>Microsoft Office PowerPoint</Application>
  <PresentationFormat>Presentación en pantalla (4:3)</PresentationFormat>
  <Paragraphs>12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NEURONAS</vt:lpstr>
      <vt:lpstr>Presentación de PowerPoint</vt:lpstr>
      <vt:lpstr>Presentación de PowerPoint</vt:lpstr>
      <vt:lpstr>POTENCIAL DE ACCION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NERVIOSO CENTRAL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CEREBELO</vt:lpstr>
      <vt:lpstr>Presentación de PowerPoint</vt:lpstr>
      <vt:lpstr>CEREBRO</vt:lpstr>
      <vt:lpstr>Presentación de PowerPoint</vt:lpstr>
      <vt:lpstr>MEDULA ESPINAL</vt:lpstr>
      <vt:lpstr>Presentación de PowerPoint</vt:lpstr>
      <vt:lpstr>SISTEMA NERVIOSO PERIFERICO</vt:lpstr>
      <vt:lpstr>Presentación de PowerPoint</vt:lpstr>
      <vt:lpstr>Presentación de PowerPoint</vt:lpstr>
      <vt:lpstr>PARES CRANEALES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39</cp:revision>
  <dcterms:created xsi:type="dcterms:W3CDTF">2010-11-01T21:51:36Z</dcterms:created>
  <dcterms:modified xsi:type="dcterms:W3CDTF">2012-10-19T20:20:13Z</dcterms:modified>
</cp:coreProperties>
</file>