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91" r:id="rId16"/>
    <p:sldId id="290" r:id="rId17"/>
    <p:sldId id="289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4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7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1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04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5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85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83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2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75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89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4CBB-E8C0-404C-ABE6-1F411ABDC01E}" type="datetimeFigureOut">
              <a:rPr lang="es-MX" smtClean="0"/>
              <a:t>24/09/2012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420B-A58F-4759-9EED-E0E544CD4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0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53311"/>
            <a:ext cx="8424936" cy="4031873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La célula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0" y="5445223"/>
            <a:ext cx="951942" cy="10483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_9o15SYvlPMA/TA11DtSqKUI/AAAAAAAAACg/Qq00gfLtpwo/s1600/flujo-de-membran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06" y="0"/>
            <a:ext cx="665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lisosoma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http://files.edumom.webnode.es/200000069-77a0379943/lisoso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394645" cy="41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840760" cy="6215883"/>
          </a:xfrm>
        </p:spPr>
      </p:pic>
    </p:spTree>
    <p:extLst>
      <p:ext uri="{BB962C8B-B14F-4D97-AF65-F5344CB8AC3E}">
        <p14:creationId xmlns:p14="http://schemas.microsoft.com/office/powerpoint/2010/main" val="23642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http://4.bp.blogspot.com/-d0HPtbYmr6c/UAc9G2gBg3I/AAAAAAAAAZU/mezOaL9XFW8/s1600/nucle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056784" cy="5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8" name="Picture 4" descr="http://cienciastella.com/Imagenes/NUCLEO/Empaquetamiento%20Cromatin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6964"/>
            <a:ext cx="8532440" cy="68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webs.uvigo.es/mmegias/5-celulas/ampliaciones/imagenes/8-cromosomas-par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0"/>
            <a:ext cx="6913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www.ucm.es/info/genetica/AVG/practicas/cariotipo/Cario_archivos/id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7384"/>
            <a:ext cx="7560840" cy="68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Síntesis de proteínas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Transcripción </a:t>
            </a:r>
          </a:p>
          <a:p>
            <a:endParaRPr lang="es-MX" dirty="0"/>
          </a:p>
          <a:p>
            <a:r>
              <a:rPr lang="es-MX" dirty="0" smtClean="0"/>
              <a:t>Traducción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29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4.bp.blogspot.com/-EnHo2iKji0Q/T6l5CsxucRI/AAAAAAAAASI/46aUWVZvmOg/s1600/transcripcion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4" y="548679"/>
            <a:ext cx="9157085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3344" y="188640"/>
            <a:ext cx="5410944" cy="922114"/>
          </a:xfrm>
          <a:solidFill>
            <a:schemeClr val="bg1"/>
          </a:solidFill>
        </p:spPr>
        <p:txBody>
          <a:bodyPr/>
          <a:lstStyle/>
          <a:p>
            <a:r>
              <a:rPr lang="es-MX" dirty="0" smtClean="0"/>
              <a:t>Transcripción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68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http://3.bp.blogspot.com/_nZqQMbHLG0s/TStZKTwDTSI/AAAAAAAAAQI/UTdKgbi6WKs/s640/Transcripcion_A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"/>
            <a:ext cx="5184576" cy="69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raucaria2000.cl/celula/cel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8" y="-27384"/>
            <a:ext cx="7776864" cy="68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Traducción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14400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toxamb.pharmacy.arizona.edu/images/f1-1-2-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" y="476672"/>
            <a:ext cx="9094438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http://www.biologia.edu.ar/cel_euca/images/citoesqueleto.jpg"/>
          <p:cNvSpPr>
            <a:spLocks noChangeAspect="1" noChangeArrowheads="1"/>
          </p:cNvSpPr>
          <p:nvPr/>
        </p:nvSpPr>
        <p:spPr bwMode="auto">
          <a:xfrm>
            <a:off x="63500" y="-136525"/>
            <a:ext cx="31146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http://www.biologia.edu.ar/cel_euca/images/citoesquele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6632"/>
            <a:ext cx="9080500" cy="65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xxon.com.ar/noticias/imagenes/2012/0115-EsquemaCentros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64" y="17352"/>
            <a:ext cx="5031208" cy="6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webs.uvigo.es/mmegias/5-celulas/ampliaciones/imagenes/7-cilios-movimi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967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qb.es/diccio/r/images/ribos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6825"/>
            <a:ext cx="3275856" cy="37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ic.edu/classes/bios/bios100/summer2002/ribosome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0708"/>
            <a:ext cx="490533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http://sabanet.unisabana.edu.co/crear/paginas/fisiology/imagenes/imagenes%20finales/nucleo%2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270"/>
            <a:ext cx="8976714" cy="66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9218" name="Picture 2" descr="http://www.biologia.edu.ar/botanica/image7-9/t8-f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196752"/>
            <a:ext cx="8964489" cy="43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10</Words>
  <Application>Microsoft Office PowerPoint</Application>
  <PresentationFormat>Presentación en pantalla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lisosoma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Síntesis de proteínas </vt:lpstr>
      <vt:lpstr>Transcripción </vt:lpstr>
      <vt:lpstr>Presentación de PowerPoint</vt:lpstr>
      <vt:lpstr>Traducción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14</cp:revision>
  <dcterms:created xsi:type="dcterms:W3CDTF">2012-09-24T04:44:52Z</dcterms:created>
  <dcterms:modified xsi:type="dcterms:W3CDTF">2012-09-25T19:20:07Z</dcterms:modified>
</cp:coreProperties>
</file>