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29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56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55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756"/>
            <a:ext cx="8229600" cy="70609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424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112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36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22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48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842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8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126-E493-4D99-B52E-9D9F2A716EB5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88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3D126-E493-4D99-B52E-9D9F2A716EB5}" type="datetimeFigureOut">
              <a:rPr lang="es-MX" smtClean="0"/>
              <a:t>20/09/2012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F1FF-0550-41A8-B5BF-2C424CE7DA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521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053311"/>
            <a:ext cx="8424936" cy="4031873"/>
          </a:xfrm>
          <a:prstGeom prst="rect">
            <a:avLst/>
          </a:prstGeom>
          <a:noFill/>
          <a:ln w="127000" cap="rnd" cmpd="tri">
            <a:solidFill>
              <a:schemeClr val="tx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0" b="1" cap="all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Artrología </a:t>
            </a:r>
            <a:endParaRPr lang="es-ES" sz="8800" b="1" cap="all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800" b="1" cap="all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60" y="5445223"/>
            <a:ext cx="951942" cy="10483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7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Movimientos articulares Angulares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3" y="1921400"/>
            <a:ext cx="7565433" cy="449197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167588" y="1037927"/>
            <a:ext cx="2902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Flexión   y  Extensión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67831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146651" cy="4176464"/>
          </a:xfr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2756"/>
            <a:ext cx="8229600" cy="706090"/>
          </a:xfrm>
        </p:spPr>
        <p:txBody>
          <a:bodyPr/>
          <a:lstStyle/>
          <a:p>
            <a:r>
              <a:rPr lang="es-MX" dirty="0" smtClean="0"/>
              <a:t>Movimientos articulares Angulares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492839" y="1037902"/>
            <a:ext cx="605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Flexión lateral                               Hiperextensión</a:t>
            </a:r>
            <a:endParaRPr lang="es-MX" sz="24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2856"/>
            <a:ext cx="496631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9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883044" cy="5040560"/>
          </a:xfr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2756"/>
            <a:ext cx="8229600" cy="706090"/>
          </a:xfrm>
        </p:spPr>
        <p:txBody>
          <a:bodyPr/>
          <a:lstStyle/>
          <a:p>
            <a:r>
              <a:rPr lang="es-MX" dirty="0" smtClean="0"/>
              <a:t>Movimientos articulares Angulares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766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Movimientos articulares Angulares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014912" cy="367240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3348036" cy="36004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608472" y="1253951"/>
            <a:ext cx="2046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Circonducción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03747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Movimientos articulares Angulares</a:t>
            </a:r>
            <a:endParaRPr lang="es-MX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02" y="1844824"/>
            <a:ext cx="3202118" cy="4525963"/>
          </a:xfrm>
        </p:spPr>
      </p:pic>
      <p:sp>
        <p:nvSpPr>
          <p:cNvPr id="4" name="3 CuadroTexto"/>
          <p:cNvSpPr txBox="1"/>
          <p:nvPr/>
        </p:nvSpPr>
        <p:spPr>
          <a:xfrm>
            <a:off x="3707904" y="1052736"/>
            <a:ext cx="137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Rotación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20198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Movimientos Especiales</a:t>
            </a:r>
            <a:endParaRPr lang="es-MX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158751" cy="4464496"/>
          </a:xfrm>
        </p:spPr>
      </p:pic>
      <p:sp>
        <p:nvSpPr>
          <p:cNvPr id="4" name="3 CuadroTexto"/>
          <p:cNvSpPr txBox="1"/>
          <p:nvPr/>
        </p:nvSpPr>
        <p:spPr>
          <a:xfrm>
            <a:off x="2987824" y="1023118"/>
            <a:ext cx="325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Elevación  y  Depresión 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990901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4954771" cy="3567435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2756"/>
            <a:ext cx="8229600" cy="706090"/>
          </a:xfrm>
        </p:spPr>
        <p:txBody>
          <a:bodyPr/>
          <a:lstStyle/>
          <a:p>
            <a:r>
              <a:rPr lang="es-MX" dirty="0" smtClean="0"/>
              <a:t>Movimientos Especiales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987822" y="1556792"/>
            <a:ext cx="3281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Protración  y  Petración 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183938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5870004" cy="5544616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2756"/>
            <a:ext cx="8229600" cy="706090"/>
          </a:xfrm>
        </p:spPr>
        <p:txBody>
          <a:bodyPr/>
          <a:lstStyle/>
          <a:p>
            <a:r>
              <a:rPr lang="es-MX" dirty="0" smtClean="0"/>
              <a:t>Movimientos Especiales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87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069747" cy="5184576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2756"/>
            <a:ext cx="8229600" cy="706090"/>
          </a:xfrm>
        </p:spPr>
        <p:txBody>
          <a:bodyPr/>
          <a:lstStyle/>
          <a:p>
            <a:r>
              <a:rPr lang="es-MX" dirty="0" smtClean="0"/>
              <a:t>Movimientos Especiales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202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Movimientos Especiales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192688" cy="4644516"/>
          </a:xfrm>
        </p:spPr>
      </p:pic>
    </p:spTree>
    <p:extLst>
      <p:ext uri="{BB962C8B-B14F-4D97-AF65-F5344CB8AC3E}">
        <p14:creationId xmlns:p14="http://schemas.microsoft.com/office/powerpoint/2010/main" val="389104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14225"/>
            <a:ext cx="3111357" cy="514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Fibrosas</a:t>
            </a:r>
            <a:endParaRPr lang="es-MX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96752"/>
            <a:ext cx="2304256" cy="3491298"/>
          </a:xfrm>
        </p:spPr>
      </p:pic>
      <p:sp>
        <p:nvSpPr>
          <p:cNvPr id="12" name="11 CuadroTexto"/>
          <p:cNvSpPr txBox="1"/>
          <p:nvPr/>
        </p:nvSpPr>
        <p:spPr>
          <a:xfrm>
            <a:off x="7164288" y="4973106"/>
            <a:ext cx="1245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/>
              <a:t>Gonofosis</a:t>
            </a:r>
            <a:endParaRPr lang="es-MX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1" y="980728"/>
            <a:ext cx="3225347" cy="335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41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86" y="837730"/>
            <a:ext cx="4032448" cy="278968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Cartilaginosas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72" y="1188459"/>
            <a:ext cx="350374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56" y="3429000"/>
            <a:ext cx="3258522" cy="325852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49304" y="726794"/>
            <a:ext cx="1785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Sincondrosis</a:t>
            </a:r>
            <a:endParaRPr lang="es-MX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932040" y="726794"/>
            <a:ext cx="1064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Sínfisis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46725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172"/>
            <a:ext cx="6641738" cy="6597827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Sinoviales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576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Sinoviales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6048672" cy="6048672"/>
          </a:xfrm>
        </p:spPr>
      </p:pic>
    </p:spTree>
    <p:extLst>
      <p:ext uri="{BB962C8B-B14F-4D97-AF65-F5344CB8AC3E}">
        <p14:creationId xmlns:p14="http://schemas.microsoft.com/office/powerpoint/2010/main" val="253069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84" y="2973227"/>
            <a:ext cx="4248472" cy="385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Sinoviales </a:t>
            </a:r>
            <a:endParaRPr lang="es-MX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" y="1185177"/>
            <a:ext cx="4623704" cy="371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85886" y="1241180"/>
            <a:ext cx="9797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MX" b="1" dirty="0" smtClean="0"/>
              <a:t>Plana    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1859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Sinoviales </a:t>
            </a:r>
            <a:endParaRPr lang="es-MX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8" y="3041576"/>
            <a:ext cx="457581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02416"/>
            <a:ext cx="4420939" cy="381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83878" y="3212976"/>
            <a:ext cx="1286314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sz="1900" b="1" dirty="0" smtClean="0"/>
              <a:t>Condilea</a:t>
            </a:r>
          </a:p>
          <a:p>
            <a:r>
              <a:rPr lang="es-MX" sz="1900" b="1" dirty="0"/>
              <a:t>o</a:t>
            </a:r>
            <a:r>
              <a:rPr lang="es-MX" sz="1900" b="1" dirty="0" smtClean="0"/>
              <a:t> elipsoide</a:t>
            </a:r>
            <a:endParaRPr lang="es-MX" sz="1900" b="1" dirty="0"/>
          </a:p>
        </p:txBody>
      </p:sp>
    </p:spTree>
    <p:extLst>
      <p:ext uri="{BB962C8B-B14F-4D97-AF65-F5344CB8AC3E}">
        <p14:creationId xmlns:p14="http://schemas.microsoft.com/office/powerpoint/2010/main" val="193046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Articulaciones Sinoviales 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4" y="1504410"/>
            <a:ext cx="358736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33" y="2060848"/>
            <a:ext cx="4317192" cy="299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60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Movimiento articular Deslizante </a:t>
            </a:r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366915" cy="479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711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64</Words>
  <Application>Microsoft Office PowerPoint</Application>
  <PresentationFormat>Presentación en pantalla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Articulaciones Fibrosas</vt:lpstr>
      <vt:lpstr>Articulaciones Cartilaginosas</vt:lpstr>
      <vt:lpstr>Articulaciones Sinoviales </vt:lpstr>
      <vt:lpstr>Articulaciones Sinoviales</vt:lpstr>
      <vt:lpstr>Articulaciones Sinoviales </vt:lpstr>
      <vt:lpstr>Articulaciones Sinoviales </vt:lpstr>
      <vt:lpstr>Articulaciones Sinoviales </vt:lpstr>
      <vt:lpstr>Movimiento articular Deslizante </vt:lpstr>
      <vt:lpstr>Movimientos articulares Angulares</vt:lpstr>
      <vt:lpstr>Movimientos articulares Angulares</vt:lpstr>
      <vt:lpstr>Movimientos articulares Angulares</vt:lpstr>
      <vt:lpstr>Movimientos articulares Angulares</vt:lpstr>
      <vt:lpstr>Movimientos articulares Angulares</vt:lpstr>
      <vt:lpstr>Movimientos Especiales</vt:lpstr>
      <vt:lpstr>Movimientos Especiales</vt:lpstr>
      <vt:lpstr>Movimientos Especiales</vt:lpstr>
      <vt:lpstr>Movimientos Especiales</vt:lpstr>
      <vt:lpstr>Movimientos Especiales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Tiuyetame Enxikie</dc:creator>
  <cp:lastModifiedBy>Tiuyetame Enxikie</cp:lastModifiedBy>
  <cp:revision>11</cp:revision>
  <dcterms:created xsi:type="dcterms:W3CDTF">2012-09-21T03:09:39Z</dcterms:created>
  <dcterms:modified xsi:type="dcterms:W3CDTF">2012-09-21T05:24:57Z</dcterms:modified>
</cp:coreProperties>
</file>