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2" r:id="rId20"/>
    <p:sldId id="273" r:id="rId21"/>
    <p:sldId id="274" r:id="rId22"/>
    <p:sldId id="264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AF024-3F1A-4B11-9CD3-9DE758B57472}" type="doc">
      <dgm:prSet loTypeId="urn:microsoft.com/office/officeart/2005/8/layout/matrix1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C3D7F06A-3E0E-42A6-A7A5-CD57F23A4C4B}">
      <dgm:prSet phldrT="[Texto]" custT="1"/>
      <dgm:spPr/>
      <dgm:t>
        <a:bodyPr/>
        <a:lstStyle/>
        <a:p>
          <a:r>
            <a:rPr lang="en-US" sz="2800" dirty="0" smtClean="0"/>
            <a:t>Con </a:t>
          </a:r>
          <a:r>
            <a:rPr lang="en-US" sz="2800" dirty="0" err="1" smtClean="0"/>
            <a:t>una</a:t>
          </a:r>
          <a:r>
            <a:rPr lang="en-US" sz="2800" dirty="0" smtClean="0"/>
            <a:t> idea</a:t>
          </a:r>
          <a:endParaRPr lang="es-MX" sz="2800" dirty="0"/>
        </a:p>
      </dgm:t>
    </dgm:pt>
    <dgm:pt modelId="{BE91A3E2-3FE6-466C-95FA-90B3BFF5564B}" type="parTrans" cxnId="{5EE3E981-DE7C-425E-994D-47BF0DE77CD5}">
      <dgm:prSet/>
      <dgm:spPr/>
      <dgm:t>
        <a:bodyPr/>
        <a:lstStyle/>
        <a:p>
          <a:endParaRPr lang="es-MX"/>
        </a:p>
      </dgm:t>
    </dgm:pt>
    <dgm:pt modelId="{CB466E29-FFBF-4CA0-81BE-993AE4E62515}" type="sibTrans" cxnId="{5EE3E981-DE7C-425E-994D-47BF0DE77CD5}">
      <dgm:prSet/>
      <dgm:spPr/>
      <dgm:t>
        <a:bodyPr/>
        <a:lstStyle/>
        <a:p>
          <a:endParaRPr lang="es-MX"/>
        </a:p>
      </dgm:t>
    </dgm:pt>
    <dgm:pt modelId="{C1AA7229-53A8-4BB6-A65F-4533452652EE}">
      <dgm:prSet phldrT="[Texto]" custT="1"/>
      <dgm:spPr/>
      <dgm:t>
        <a:bodyPr/>
        <a:lstStyle/>
        <a:p>
          <a:r>
            <a:rPr lang="es-MX" sz="1400" b="0" smtClean="0"/>
            <a:t>La mayoría de las ideas iniciales son vagas y requieren analizarse cuidadosamente para</a:t>
          </a:r>
        </a:p>
        <a:p>
          <a:r>
            <a:rPr lang="es-MX" sz="1400" b="0" smtClean="0"/>
            <a:t>que sean transformadas en planteamientos mas precisos y estructurados. (Hernández, 1997)</a:t>
          </a:r>
          <a:endParaRPr lang="es-MX" sz="1400" b="0" dirty="0"/>
        </a:p>
      </dgm:t>
    </dgm:pt>
    <dgm:pt modelId="{DA3F6D63-7B12-4661-B8E7-F71795610E25}" type="parTrans" cxnId="{3D5197B1-C50C-4893-B11C-02BB4D2F0382}">
      <dgm:prSet/>
      <dgm:spPr/>
      <dgm:t>
        <a:bodyPr/>
        <a:lstStyle/>
        <a:p>
          <a:endParaRPr lang="es-MX"/>
        </a:p>
      </dgm:t>
    </dgm:pt>
    <dgm:pt modelId="{B065A076-EE4C-450F-92A0-7D851C3DE96F}" type="sibTrans" cxnId="{3D5197B1-C50C-4893-B11C-02BB4D2F0382}">
      <dgm:prSet/>
      <dgm:spPr/>
      <dgm:t>
        <a:bodyPr/>
        <a:lstStyle/>
        <a:p>
          <a:endParaRPr lang="es-MX"/>
        </a:p>
      </dgm:t>
    </dgm:pt>
    <dgm:pt modelId="{94EA5824-0634-4157-93F4-7B6346C9BBFC}">
      <dgm:prSet phldrT="[Texto]" custT="1"/>
      <dgm:spPr/>
      <dgm:t>
        <a:bodyPr/>
        <a:lstStyle/>
        <a:p>
          <a:r>
            <a:rPr lang="es-MX" sz="1400" dirty="0" smtClean="0"/>
            <a:t>Como lograr  el desarrollo cognitivo favorable conforme a la edad cronológica del paciente durante el proceso de hospitalización y posterior  en el enfermo con Insuficiencia renal crónica en el U.M.A.E. Hospital de Pediatría C.M.N.O. </a:t>
          </a:r>
        </a:p>
        <a:p>
          <a:endParaRPr lang="es-MX" sz="1200" dirty="0"/>
        </a:p>
      </dgm:t>
    </dgm:pt>
    <dgm:pt modelId="{040EFAD1-9510-476B-A13E-B4BDBD726E48}" type="parTrans" cxnId="{4580C0AF-DA2F-4C2B-A992-FB84912A58C1}">
      <dgm:prSet/>
      <dgm:spPr/>
      <dgm:t>
        <a:bodyPr/>
        <a:lstStyle/>
        <a:p>
          <a:endParaRPr lang="es-MX"/>
        </a:p>
      </dgm:t>
    </dgm:pt>
    <dgm:pt modelId="{B419D704-8F13-4E0F-B566-687A706B30E7}" type="sibTrans" cxnId="{4580C0AF-DA2F-4C2B-A992-FB84912A58C1}">
      <dgm:prSet/>
      <dgm:spPr/>
      <dgm:t>
        <a:bodyPr/>
        <a:lstStyle/>
        <a:p>
          <a:endParaRPr lang="es-MX"/>
        </a:p>
      </dgm:t>
    </dgm:pt>
    <dgm:pt modelId="{0BF5AC08-B643-4690-9763-E1DD104C006D}">
      <dgm:prSet phldrT="[Texto]" custT="1"/>
      <dgm:spPr/>
      <dgm:t>
        <a:bodyPr/>
        <a:lstStyle/>
        <a:p>
          <a:r>
            <a:rPr lang="es-MX" sz="1400" b="1" dirty="0" smtClean="0"/>
            <a:t>Como los alumnos del colegio Santa Mónica de La Barca perciben la criminalidad como un estilo de vida logrando truncar sus estudios</a:t>
          </a:r>
          <a:endParaRPr lang="es-MX" sz="1400" dirty="0"/>
        </a:p>
      </dgm:t>
    </dgm:pt>
    <dgm:pt modelId="{A5E42AC1-131D-4A60-AB9B-FEEA4C44300E}" type="parTrans" cxnId="{D7A335D7-B988-4DE4-8B90-D64369710978}">
      <dgm:prSet/>
      <dgm:spPr/>
      <dgm:t>
        <a:bodyPr/>
        <a:lstStyle/>
        <a:p>
          <a:endParaRPr lang="es-MX"/>
        </a:p>
      </dgm:t>
    </dgm:pt>
    <dgm:pt modelId="{A08139C9-158F-49CC-8CEB-77AEEA8B4EFA}" type="sibTrans" cxnId="{D7A335D7-B988-4DE4-8B90-D64369710978}">
      <dgm:prSet/>
      <dgm:spPr/>
      <dgm:t>
        <a:bodyPr/>
        <a:lstStyle/>
        <a:p>
          <a:endParaRPr lang="es-MX"/>
        </a:p>
      </dgm:t>
    </dgm:pt>
    <dgm:pt modelId="{CD41680E-5AA2-4F7D-93EC-485BD1AD2A5D}">
      <dgm:prSet phldrT="[Texto]" custT="1"/>
      <dgm:spPr/>
      <dgm:t>
        <a:bodyPr/>
        <a:lstStyle/>
        <a:p>
          <a:r>
            <a:rPr lang="es-MX" sz="1600" dirty="0" smtClean="0"/>
            <a:t>Depresión post- parto en mujeres de entre 18 a 25 años. </a:t>
          </a:r>
        </a:p>
        <a:p>
          <a:endParaRPr lang="es-MX" sz="1200" dirty="0"/>
        </a:p>
      </dgm:t>
    </dgm:pt>
    <dgm:pt modelId="{28670F5F-4071-4FDB-89B1-F6C7A8716D67}" type="parTrans" cxnId="{105532D5-593A-47F6-97F9-6101B6AF2182}">
      <dgm:prSet/>
      <dgm:spPr/>
      <dgm:t>
        <a:bodyPr/>
        <a:lstStyle/>
        <a:p>
          <a:endParaRPr lang="es-MX"/>
        </a:p>
      </dgm:t>
    </dgm:pt>
    <dgm:pt modelId="{AE37D544-00C5-48B9-8308-9A134DB8CD49}" type="sibTrans" cxnId="{105532D5-593A-47F6-97F9-6101B6AF2182}">
      <dgm:prSet/>
      <dgm:spPr/>
      <dgm:t>
        <a:bodyPr/>
        <a:lstStyle/>
        <a:p>
          <a:endParaRPr lang="es-MX"/>
        </a:p>
      </dgm:t>
    </dgm:pt>
    <dgm:pt modelId="{F81B9DD3-A9F3-4430-8EDD-63F8A8044198}" type="pres">
      <dgm:prSet presAssocID="{D12AF024-3F1A-4B11-9CD3-9DE758B574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5491AFD-9BB2-425F-96DF-3D4B1049DF56}" type="pres">
      <dgm:prSet presAssocID="{D12AF024-3F1A-4B11-9CD3-9DE758B57472}" presName="matrix" presStyleCnt="0"/>
      <dgm:spPr/>
    </dgm:pt>
    <dgm:pt modelId="{B3A04F9E-8233-47E3-BF55-52938AB12E6C}" type="pres">
      <dgm:prSet presAssocID="{D12AF024-3F1A-4B11-9CD3-9DE758B57472}" presName="tile1" presStyleLbl="node1" presStyleIdx="0" presStyleCnt="4"/>
      <dgm:spPr/>
      <dgm:t>
        <a:bodyPr/>
        <a:lstStyle/>
        <a:p>
          <a:endParaRPr lang="es-MX"/>
        </a:p>
      </dgm:t>
    </dgm:pt>
    <dgm:pt modelId="{E0C85A72-B962-4DA3-B6A8-F33204EF2290}" type="pres">
      <dgm:prSet presAssocID="{D12AF024-3F1A-4B11-9CD3-9DE758B574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1C1505-38D4-42A4-AE4B-7035C1E80CDC}" type="pres">
      <dgm:prSet presAssocID="{D12AF024-3F1A-4B11-9CD3-9DE758B57472}" presName="tile2" presStyleLbl="node1" presStyleIdx="1" presStyleCnt="4"/>
      <dgm:spPr/>
      <dgm:t>
        <a:bodyPr/>
        <a:lstStyle/>
        <a:p>
          <a:endParaRPr lang="es-MX"/>
        </a:p>
      </dgm:t>
    </dgm:pt>
    <dgm:pt modelId="{9E2CEEFD-F1D6-4F7D-922B-950A482E95DA}" type="pres">
      <dgm:prSet presAssocID="{D12AF024-3F1A-4B11-9CD3-9DE758B574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3A1897-FEA0-4481-B404-DAE169C29FAB}" type="pres">
      <dgm:prSet presAssocID="{D12AF024-3F1A-4B11-9CD3-9DE758B57472}" presName="tile3" presStyleLbl="node1" presStyleIdx="2" presStyleCnt="4"/>
      <dgm:spPr/>
      <dgm:t>
        <a:bodyPr/>
        <a:lstStyle/>
        <a:p>
          <a:endParaRPr lang="es-MX"/>
        </a:p>
      </dgm:t>
    </dgm:pt>
    <dgm:pt modelId="{5FD3BCCA-D09A-4572-AFC1-BAF0C61BFD50}" type="pres">
      <dgm:prSet presAssocID="{D12AF024-3F1A-4B11-9CD3-9DE758B574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0F1431-3F6F-4560-9115-AC8890EF5438}" type="pres">
      <dgm:prSet presAssocID="{D12AF024-3F1A-4B11-9CD3-9DE758B57472}" presName="tile4" presStyleLbl="node1" presStyleIdx="3" presStyleCnt="4"/>
      <dgm:spPr/>
      <dgm:t>
        <a:bodyPr/>
        <a:lstStyle/>
        <a:p>
          <a:endParaRPr lang="es-MX"/>
        </a:p>
      </dgm:t>
    </dgm:pt>
    <dgm:pt modelId="{076EE4EC-B10A-4F94-8741-C953302C03F5}" type="pres">
      <dgm:prSet presAssocID="{D12AF024-3F1A-4B11-9CD3-9DE758B574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BEC9E9-8BEB-45F4-82AE-30A55A6F1529}" type="pres">
      <dgm:prSet presAssocID="{D12AF024-3F1A-4B11-9CD3-9DE758B5747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3E4C8374-02D6-4C60-B4F5-425898DECD9B}" type="presOf" srcId="{D12AF024-3F1A-4B11-9CD3-9DE758B57472}" destId="{F81B9DD3-A9F3-4430-8EDD-63F8A8044198}" srcOrd="0" destOrd="0" presId="urn:microsoft.com/office/officeart/2005/8/layout/matrix1"/>
    <dgm:cxn modelId="{4580C0AF-DA2F-4C2B-A992-FB84912A58C1}" srcId="{C3D7F06A-3E0E-42A6-A7A5-CD57F23A4C4B}" destId="{94EA5824-0634-4157-93F4-7B6346C9BBFC}" srcOrd="1" destOrd="0" parTransId="{040EFAD1-9510-476B-A13E-B4BDBD726E48}" sibTransId="{B419D704-8F13-4E0F-B566-687A706B30E7}"/>
    <dgm:cxn modelId="{0012F9B4-7912-4594-831F-F7C9C50D8429}" type="presOf" srcId="{C1AA7229-53A8-4BB6-A65F-4533452652EE}" destId="{B3A04F9E-8233-47E3-BF55-52938AB12E6C}" srcOrd="0" destOrd="0" presId="urn:microsoft.com/office/officeart/2005/8/layout/matrix1"/>
    <dgm:cxn modelId="{1148A512-9E79-4BB6-BA50-573696F172B5}" type="presOf" srcId="{C1AA7229-53A8-4BB6-A65F-4533452652EE}" destId="{E0C85A72-B962-4DA3-B6A8-F33204EF2290}" srcOrd="1" destOrd="0" presId="urn:microsoft.com/office/officeart/2005/8/layout/matrix1"/>
    <dgm:cxn modelId="{3D5197B1-C50C-4893-B11C-02BB4D2F0382}" srcId="{C3D7F06A-3E0E-42A6-A7A5-CD57F23A4C4B}" destId="{C1AA7229-53A8-4BB6-A65F-4533452652EE}" srcOrd="0" destOrd="0" parTransId="{DA3F6D63-7B12-4661-B8E7-F71795610E25}" sibTransId="{B065A076-EE4C-450F-92A0-7D851C3DE96F}"/>
    <dgm:cxn modelId="{E36FF77C-E150-446F-A074-9DF6148C8E21}" type="presOf" srcId="{94EA5824-0634-4157-93F4-7B6346C9BBFC}" destId="{5B1C1505-38D4-42A4-AE4B-7035C1E80CDC}" srcOrd="0" destOrd="0" presId="urn:microsoft.com/office/officeart/2005/8/layout/matrix1"/>
    <dgm:cxn modelId="{0C1149C4-89DA-406C-8F0B-2FC8B5148B38}" type="presOf" srcId="{CD41680E-5AA2-4F7D-93EC-485BD1AD2A5D}" destId="{F20F1431-3F6F-4560-9115-AC8890EF5438}" srcOrd="0" destOrd="0" presId="urn:microsoft.com/office/officeart/2005/8/layout/matrix1"/>
    <dgm:cxn modelId="{105532D5-593A-47F6-97F9-6101B6AF2182}" srcId="{C3D7F06A-3E0E-42A6-A7A5-CD57F23A4C4B}" destId="{CD41680E-5AA2-4F7D-93EC-485BD1AD2A5D}" srcOrd="3" destOrd="0" parTransId="{28670F5F-4071-4FDB-89B1-F6C7A8716D67}" sibTransId="{AE37D544-00C5-48B9-8308-9A134DB8CD49}"/>
    <dgm:cxn modelId="{3E7037B9-DC66-4231-90AB-2977A3454CE1}" type="presOf" srcId="{94EA5824-0634-4157-93F4-7B6346C9BBFC}" destId="{9E2CEEFD-F1D6-4F7D-922B-950A482E95DA}" srcOrd="1" destOrd="0" presId="urn:microsoft.com/office/officeart/2005/8/layout/matrix1"/>
    <dgm:cxn modelId="{D7A335D7-B988-4DE4-8B90-D64369710978}" srcId="{C3D7F06A-3E0E-42A6-A7A5-CD57F23A4C4B}" destId="{0BF5AC08-B643-4690-9763-E1DD104C006D}" srcOrd="2" destOrd="0" parTransId="{A5E42AC1-131D-4A60-AB9B-FEEA4C44300E}" sibTransId="{A08139C9-158F-49CC-8CEB-77AEEA8B4EFA}"/>
    <dgm:cxn modelId="{963AFBD2-E2ED-420E-8C06-1EA86301B36A}" type="presOf" srcId="{CD41680E-5AA2-4F7D-93EC-485BD1AD2A5D}" destId="{076EE4EC-B10A-4F94-8741-C953302C03F5}" srcOrd="1" destOrd="0" presId="urn:microsoft.com/office/officeart/2005/8/layout/matrix1"/>
    <dgm:cxn modelId="{5EE3E981-DE7C-425E-994D-47BF0DE77CD5}" srcId="{D12AF024-3F1A-4B11-9CD3-9DE758B57472}" destId="{C3D7F06A-3E0E-42A6-A7A5-CD57F23A4C4B}" srcOrd="0" destOrd="0" parTransId="{BE91A3E2-3FE6-466C-95FA-90B3BFF5564B}" sibTransId="{CB466E29-FFBF-4CA0-81BE-993AE4E62515}"/>
    <dgm:cxn modelId="{DB4EFB2C-D6AE-450A-BCE1-2315CEB1C79B}" type="presOf" srcId="{0BF5AC08-B643-4690-9763-E1DD104C006D}" destId="{BE3A1897-FEA0-4481-B404-DAE169C29FAB}" srcOrd="0" destOrd="0" presId="urn:microsoft.com/office/officeart/2005/8/layout/matrix1"/>
    <dgm:cxn modelId="{B0E39971-B455-416B-97A3-D90462722C55}" type="presOf" srcId="{C3D7F06A-3E0E-42A6-A7A5-CD57F23A4C4B}" destId="{EEBEC9E9-8BEB-45F4-82AE-30A55A6F1529}" srcOrd="0" destOrd="0" presId="urn:microsoft.com/office/officeart/2005/8/layout/matrix1"/>
    <dgm:cxn modelId="{5F296718-B606-4B3C-B3BC-2375AF9977B6}" type="presOf" srcId="{0BF5AC08-B643-4690-9763-E1DD104C006D}" destId="{5FD3BCCA-D09A-4572-AFC1-BAF0C61BFD50}" srcOrd="1" destOrd="0" presId="urn:microsoft.com/office/officeart/2005/8/layout/matrix1"/>
    <dgm:cxn modelId="{CF4981D3-38B3-4BC4-9F10-573E422B525B}" type="presParOf" srcId="{F81B9DD3-A9F3-4430-8EDD-63F8A8044198}" destId="{35491AFD-9BB2-425F-96DF-3D4B1049DF56}" srcOrd="0" destOrd="0" presId="urn:microsoft.com/office/officeart/2005/8/layout/matrix1"/>
    <dgm:cxn modelId="{7B00BDF6-1B83-4B14-90B6-FAA246CD9C99}" type="presParOf" srcId="{35491AFD-9BB2-425F-96DF-3D4B1049DF56}" destId="{B3A04F9E-8233-47E3-BF55-52938AB12E6C}" srcOrd="0" destOrd="0" presId="urn:microsoft.com/office/officeart/2005/8/layout/matrix1"/>
    <dgm:cxn modelId="{6BF408FA-749B-4F69-81B4-FE5A1D95A465}" type="presParOf" srcId="{35491AFD-9BB2-425F-96DF-3D4B1049DF56}" destId="{E0C85A72-B962-4DA3-B6A8-F33204EF2290}" srcOrd="1" destOrd="0" presId="urn:microsoft.com/office/officeart/2005/8/layout/matrix1"/>
    <dgm:cxn modelId="{498D17BF-4653-437A-AA7D-872A8EF0E4DC}" type="presParOf" srcId="{35491AFD-9BB2-425F-96DF-3D4B1049DF56}" destId="{5B1C1505-38D4-42A4-AE4B-7035C1E80CDC}" srcOrd="2" destOrd="0" presId="urn:microsoft.com/office/officeart/2005/8/layout/matrix1"/>
    <dgm:cxn modelId="{C91F1B61-71A0-41FF-A2FA-45D9DB86B809}" type="presParOf" srcId="{35491AFD-9BB2-425F-96DF-3D4B1049DF56}" destId="{9E2CEEFD-F1D6-4F7D-922B-950A482E95DA}" srcOrd="3" destOrd="0" presId="urn:microsoft.com/office/officeart/2005/8/layout/matrix1"/>
    <dgm:cxn modelId="{82AC4223-3FF6-49DC-AC97-9E50F5D77569}" type="presParOf" srcId="{35491AFD-9BB2-425F-96DF-3D4B1049DF56}" destId="{BE3A1897-FEA0-4481-B404-DAE169C29FAB}" srcOrd="4" destOrd="0" presId="urn:microsoft.com/office/officeart/2005/8/layout/matrix1"/>
    <dgm:cxn modelId="{53C7FECD-A85A-40FE-A0EC-76125062A88A}" type="presParOf" srcId="{35491AFD-9BB2-425F-96DF-3D4B1049DF56}" destId="{5FD3BCCA-D09A-4572-AFC1-BAF0C61BFD50}" srcOrd="5" destOrd="0" presId="urn:microsoft.com/office/officeart/2005/8/layout/matrix1"/>
    <dgm:cxn modelId="{4BD97345-F7B1-4073-B17A-ABC12CB8557D}" type="presParOf" srcId="{35491AFD-9BB2-425F-96DF-3D4B1049DF56}" destId="{F20F1431-3F6F-4560-9115-AC8890EF5438}" srcOrd="6" destOrd="0" presId="urn:microsoft.com/office/officeart/2005/8/layout/matrix1"/>
    <dgm:cxn modelId="{79A2D95E-C15C-48C6-93C5-7340A0703D03}" type="presParOf" srcId="{35491AFD-9BB2-425F-96DF-3D4B1049DF56}" destId="{076EE4EC-B10A-4F94-8741-C953302C03F5}" srcOrd="7" destOrd="0" presId="urn:microsoft.com/office/officeart/2005/8/layout/matrix1"/>
    <dgm:cxn modelId="{04978814-0B1E-4001-82D9-FC7E16AF6842}" type="presParOf" srcId="{F81B9DD3-A9F3-4430-8EDD-63F8A8044198}" destId="{EEBEC9E9-8BEB-45F4-82AE-30A55A6F152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9A1671-52F6-49C6-9CBD-8BF6EB037E28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</dgm:pt>
    <dgm:pt modelId="{48530EDA-C40B-47BC-9AFD-99FFC169A14B}">
      <dgm:prSet phldrT="[Texto]"/>
      <dgm:spPr/>
      <dgm:t>
        <a:bodyPr/>
        <a:lstStyle/>
        <a:p>
          <a:r>
            <a:rPr lang="en-US" dirty="0" err="1" smtClean="0"/>
            <a:t>Revisión</a:t>
          </a:r>
          <a:r>
            <a:rPr lang="en-US" dirty="0" smtClean="0"/>
            <a:t> de </a:t>
          </a:r>
          <a:r>
            <a:rPr lang="en-US" dirty="0" err="1" smtClean="0"/>
            <a:t>literatura</a:t>
          </a:r>
          <a:endParaRPr lang="es-MX" dirty="0"/>
        </a:p>
      </dgm:t>
    </dgm:pt>
    <dgm:pt modelId="{923A8A2A-35B7-43A8-BF87-D571E7CA9820}" type="parTrans" cxnId="{27E2EDC3-8DD7-4932-88C2-0AA1B49CDDEB}">
      <dgm:prSet/>
      <dgm:spPr/>
      <dgm:t>
        <a:bodyPr/>
        <a:lstStyle/>
        <a:p>
          <a:endParaRPr lang="es-MX"/>
        </a:p>
      </dgm:t>
    </dgm:pt>
    <dgm:pt modelId="{15CDC0EC-059F-42C6-8C6F-D52BC641D0F8}" type="sibTrans" cxnId="{27E2EDC3-8DD7-4932-88C2-0AA1B49CDDEB}">
      <dgm:prSet/>
      <dgm:spPr/>
      <dgm:t>
        <a:bodyPr/>
        <a:lstStyle/>
        <a:p>
          <a:endParaRPr lang="es-MX"/>
        </a:p>
      </dgm:t>
    </dgm:pt>
    <dgm:pt modelId="{D013C895-1B48-4D4F-BBCF-9A023D54CDDE}">
      <dgm:prSet phldrT="[Texto]"/>
      <dgm:spPr/>
      <dgm:t>
        <a:bodyPr/>
        <a:lstStyle/>
        <a:p>
          <a:r>
            <a:rPr lang="en-US" dirty="0" err="1" smtClean="0"/>
            <a:t>Evaluar</a:t>
          </a:r>
          <a:r>
            <a:rPr lang="en-US" dirty="0" smtClean="0"/>
            <a:t> y </a:t>
          </a:r>
          <a:r>
            <a:rPr lang="en-US" dirty="0" err="1" smtClean="0"/>
            <a:t>seleccionar</a:t>
          </a:r>
          <a:endParaRPr lang="es-MX" dirty="0"/>
        </a:p>
      </dgm:t>
    </dgm:pt>
    <dgm:pt modelId="{CE39A126-930F-49D0-B52C-1C917FC173DD}" type="parTrans" cxnId="{B345CE4B-DE9E-4771-8D77-84AD66C67253}">
      <dgm:prSet/>
      <dgm:spPr/>
      <dgm:t>
        <a:bodyPr/>
        <a:lstStyle/>
        <a:p>
          <a:endParaRPr lang="es-MX"/>
        </a:p>
      </dgm:t>
    </dgm:pt>
    <dgm:pt modelId="{55119D49-EC33-4F9F-873F-622113AD769F}" type="sibTrans" cxnId="{B345CE4B-DE9E-4771-8D77-84AD66C67253}">
      <dgm:prSet/>
      <dgm:spPr/>
      <dgm:t>
        <a:bodyPr/>
        <a:lstStyle/>
        <a:p>
          <a:endParaRPr lang="es-MX"/>
        </a:p>
      </dgm:t>
    </dgm:pt>
    <dgm:pt modelId="{CA0D4787-DD33-4A7B-9EEB-EB6616300F51}">
      <dgm:prSet phldrT="[Texto]"/>
      <dgm:spPr/>
      <dgm:t>
        <a:bodyPr/>
        <a:lstStyle/>
        <a:p>
          <a:r>
            <a:rPr lang="en-US" dirty="0" err="1" smtClean="0"/>
            <a:t>Extracción</a:t>
          </a:r>
          <a:r>
            <a:rPr lang="en-US" dirty="0" smtClean="0"/>
            <a:t> y </a:t>
          </a:r>
          <a:r>
            <a:rPr lang="en-US" dirty="0" err="1" smtClean="0"/>
            <a:t>recopilación</a:t>
          </a:r>
          <a:r>
            <a:rPr lang="en-US" dirty="0" smtClean="0"/>
            <a:t> de </a:t>
          </a:r>
          <a:r>
            <a:rPr lang="en-US" dirty="0" err="1" smtClean="0"/>
            <a:t>información</a:t>
          </a:r>
          <a:r>
            <a:rPr lang="en-US" dirty="0" smtClean="0"/>
            <a:t> </a:t>
          </a:r>
          <a:r>
            <a:rPr lang="en-US" dirty="0" err="1" smtClean="0"/>
            <a:t>relevante</a:t>
          </a:r>
          <a:endParaRPr lang="es-MX" dirty="0"/>
        </a:p>
      </dgm:t>
    </dgm:pt>
    <dgm:pt modelId="{F6F5E06E-35C6-4880-96E1-5A6829EE0A26}" type="parTrans" cxnId="{6D6554CF-D3D7-4535-A576-39D761FD824A}">
      <dgm:prSet/>
      <dgm:spPr/>
      <dgm:t>
        <a:bodyPr/>
        <a:lstStyle/>
        <a:p>
          <a:endParaRPr lang="es-MX"/>
        </a:p>
      </dgm:t>
    </dgm:pt>
    <dgm:pt modelId="{0E2EDC17-775F-40CE-A04F-0E138B6A631C}" type="sibTrans" cxnId="{6D6554CF-D3D7-4535-A576-39D761FD824A}">
      <dgm:prSet/>
      <dgm:spPr/>
      <dgm:t>
        <a:bodyPr/>
        <a:lstStyle/>
        <a:p>
          <a:endParaRPr lang="es-MX"/>
        </a:p>
      </dgm:t>
    </dgm:pt>
    <dgm:pt modelId="{41B73DD0-EA54-4C59-8095-586EA10636B8}" type="pres">
      <dgm:prSet presAssocID="{BB9A1671-52F6-49C6-9CBD-8BF6EB037E28}" presName="CompostProcess" presStyleCnt="0">
        <dgm:presLayoutVars>
          <dgm:dir/>
          <dgm:resizeHandles val="exact"/>
        </dgm:presLayoutVars>
      </dgm:prSet>
      <dgm:spPr/>
    </dgm:pt>
    <dgm:pt modelId="{A772A754-6DE6-4DE9-AC33-916267D05630}" type="pres">
      <dgm:prSet presAssocID="{BB9A1671-52F6-49C6-9CBD-8BF6EB037E28}" presName="arrow" presStyleLbl="bgShp" presStyleIdx="0" presStyleCnt="1"/>
      <dgm:spPr/>
    </dgm:pt>
    <dgm:pt modelId="{2CC84454-4FAC-4CBE-B0C8-F563C98FE690}" type="pres">
      <dgm:prSet presAssocID="{BB9A1671-52F6-49C6-9CBD-8BF6EB037E28}" presName="linearProcess" presStyleCnt="0"/>
      <dgm:spPr/>
    </dgm:pt>
    <dgm:pt modelId="{B9BB1231-3145-4028-A511-8827FF611EAD}" type="pres">
      <dgm:prSet presAssocID="{48530EDA-C40B-47BC-9AFD-99FFC169A14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77902A-F2E5-4CF7-B75C-145CA0A51120}" type="pres">
      <dgm:prSet presAssocID="{15CDC0EC-059F-42C6-8C6F-D52BC641D0F8}" presName="sibTrans" presStyleCnt="0"/>
      <dgm:spPr/>
    </dgm:pt>
    <dgm:pt modelId="{54E03F59-B82D-4817-8A27-0F89417E63F5}" type="pres">
      <dgm:prSet presAssocID="{D013C895-1B48-4D4F-BBCF-9A023D54CDD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A0A54F-70C5-4ECB-97F9-BD33DA8B240F}" type="pres">
      <dgm:prSet presAssocID="{55119D49-EC33-4F9F-873F-622113AD769F}" presName="sibTrans" presStyleCnt="0"/>
      <dgm:spPr/>
    </dgm:pt>
    <dgm:pt modelId="{827FD5DA-C5A4-4831-9028-B83FB3FF765A}" type="pres">
      <dgm:prSet presAssocID="{CA0D4787-DD33-4A7B-9EEB-EB6616300F5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45CE4B-DE9E-4771-8D77-84AD66C67253}" srcId="{BB9A1671-52F6-49C6-9CBD-8BF6EB037E28}" destId="{D013C895-1B48-4D4F-BBCF-9A023D54CDDE}" srcOrd="1" destOrd="0" parTransId="{CE39A126-930F-49D0-B52C-1C917FC173DD}" sibTransId="{55119D49-EC33-4F9F-873F-622113AD769F}"/>
    <dgm:cxn modelId="{1CF0AAA2-BADF-42C9-9A29-427F4E9EF1E3}" type="presOf" srcId="{BB9A1671-52F6-49C6-9CBD-8BF6EB037E28}" destId="{41B73DD0-EA54-4C59-8095-586EA10636B8}" srcOrd="0" destOrd="0" presId="urn:microsoft.com/office/officeart/2005/8/layout/hProcess9"/>
    <dgm:cxn modelId="{27E2EDC3-8DD7-4932-88C2-0AA1B49CDDEB}" srcId="{BB9A1671-52F6-49C6-9CBD-8BF6EB037E28}" destId="{48530EDA-C40B-47BC-9AFD-99FFC169A14B}" srcOrd="0" destOrd="0" parTransId="{923A8A2A-35B7-43A8-BF87-D571E7CA9820}" sibTransId="{15CDC0EC-059F-42C6-8C6F-D52BC641D0F8}"/>
    <dgm:cxn modelId="{541DB7D1-265E-40F2-9E62-57E090F70CA0}" type="presOf" srcId="{48530EDA-C40B-47BC-9AFD-99FFC169A14B}" destId="{B9BB1231-3145-4028-A511-8827FF611EAD}" srcOrd="0" destOrd="0" presId="urn:microsoft.com/office/officeart/2005/8/layout/hProcess9"/>
    <dgm:cxn modelId="{E41F131C-8AA7-4DD4-9B76-48A3081506E2}" type="presOf" srcId="{D013C895-1B48-4D4F-BBCF-9A023D54CDDE}" destId="{54E03F59-B82D-4817-8A27-0F89417E63F5}" srcOrd="0" destOrd="0" presId="urn:microsoft.com/office/officeart/2005/8/layout/hProcess9"/>
    <dgm:cxn modelId="{4C31108A-DE33-470D-8863-1E657AFF65C0}" type="presOf" srcId="{CA0D4787-DD33-4A7B-9EEB-EB6616300F51}" destId="{827FD5DA-C5A4-4831-9028-B83FB3FF765A}" srcOrd="0" destOrd="0" presId="urn:microsoft.com/office/officeart/2005/8/layout/hProcess9"/>
    <dgm:cxn modelId="{6D6554CF-D3D7-4535-A576-39D761FD824A}" srcId="{BB9A1671-52F6-49C6-9CBD-8BF6EB037E28}" destId="{CA0D4787-DD33-4A7B-9EEB-EB6616300F51}" srcOrd="2" destOrd="0" parTransId="{F6F5E06E-35C6-4880-96E1-5A6829EE0A26}" sibTransId="{0E2EDC17-775F-40CE-A04F-0E138B6A631C}"/>
    <dgm:cxn modelId="{0E7F9FA2-B7CD-4505-B28A-684590A31D64}" type="presParOf" srcId="{41B73DD0-EA54-4C59-8095-586EA10636B8}" destId="{A772A754-6DE6-4DE9-AC33-916267D05630}" srcOrd="0" destOrd="0" presId="urn:microsoft.com/office/officeart/2005/8/layout/hProcess9"/>
    <dgm:cxn modelId="{017F1683-F8E6-469A-870C-62524B6921C8}" type="presParOf" srcId="{41B73DD0-EA54-4C59-8095-586EA10636B8}" destId="{2CC84454-4FAC-4CBE-B0C8-F563C98FE690}" srcOrd="1" destOrd="0" presId="urn:microsoft.com/office/officeart/2005/8/layout/hProcess9"/>
    <dgm:cxn modelId="{BE645914-46D3-4DCD-B8CA-2A31A5D2CC75}" type="presParOf" srcId="{2CC84454-4FAC-4CBE-B0C8-F563C98FE690}" destId="{B9BB1231-3145-4028-A511-8827FF611EAD}" srcOrd="0" destOrd="0" presId="urn:microsoft.com/office/officeart/2005/8/layout/hProcess9"/>
    <dgm:cxn modelId="{D730418D-464A-46E9-B296-FB59EF975626}" type="presParOf" srcId="{2CC84454-4FAC-4CBE-B0C8-F563C98FE690}" destId="{B477902A-F2E5-4CF7-B75C-145CA0A51120}" srcOrd="1" destOrd="0" presId="urn:microsoft.com/office/officeart/2005/8/layout/hProcess9"/>
    <dgm:cxn modelId="{AF359183-C307-4362-AFA5-DAFEE062B511}" type="presParOf" srcId="{2CC84454-4FAC-4CBE-B0C8-F563C98FE690}" destId="{54E03F59-B82D-4817-8A27-0F89417E63F5}" srcOrd="2" destOrd="0" presId="urn:microsoft.com/office/officeart/2005/8/layout/hProcess9"/>
    <dgm:cxn modelId="{2322ABDE-7D94-415E-8CD9-2DB77D4A3608}" type="presParOf" srcId="{2CC84454-4FAC-4CBE-B0C8-F563C98FE690}" destId="{5CA0A54F-70C5-4ECB-97F9-BD33DA8B240F}" srcOrd="3" destOrd="0" presId="urn:microsoft.com/office/officeart/2005/8/layout/hProcess9"/>
    <dgm:cxn modelId="{AB65F5D7-7050-49E9-A138-48189E891AE8}" type="presParOf" srcId="{2CC84454-4FAC-4CBE-B0C8-F563C98FE690}" destId="{827FD5DA-C5A4-4831-9028-B83FB3FF765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3819A-7272-428F-829A-56D8198CACB3}" type="doc">
      <dgm:prSet loTypeId="urn:microsoft.com/office/officeart/2011/layout/ConvergingText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D44E21E6-89E2-4003-90A7-CB264F477A56}">
      <dgm:prSet phldrT="[Texto]" custT="1"/>
      <dgm:spPr/>
      <dgm:t>
        <a:bodyPr/>
        <a:lstStyle/>
        <a:p>
          <a:r>
            <a:rPr lang="en-US" sz="2800" dirty="0" err="1" smtClean="0"/>
            <a:t>Etapas</a:t>
          </a:r>
          <a:r>
            <a:rPr lang="en-US" sz="2800" dirty="0" smtClean="0"/>
            <a:t> de un MT</a:t>
          </a:r>
          <a:endParaRPr lang="es-MX" sz="2800" dirty="0"/>
        </a:p>
      </dgm:t>
    </dgm:pt>
    <dgm:pt modelId="{078C1076-2A1B-4B02-A5C3-EEA10BD2F592}" type="parTrans" cxnId="{519E4CA8-2A73-4CEB-8F84-1A69FCBA4DC2}">
      <dgm:prSet/>
      <dgm:spPr/>
      <dgm:t>
        <a:bodyPr/>
        <a:lstStyle/>
        <a:p>
          <a:endParaRPr lang="es-MX"/>
        </a:p>
      </dgm:t>
    </dgm:pt>
    <dgm:pt modelId="{FE122E5B-A3F3-47A1-BB49-3D5B96BFA6C9}" type="sibTrans" cxnId="{519E4CA8-2A73-4CEB-8F84-1A69FCBA4DC2}">
      <dgm:prSet/>
      <dgm:spPr/>
      <dgm:t>
        <a:bodyPr/>
        <a:lstStyle/>
        <a:p>
          <a:endParaRPr lang="es-MX"/>
        </a:p>
      </dgm:t>
    </dgm:pt>
    <dgm:pt modelId="{0D810679-B858-4287-B1C2-80A54329F931}">
      <dgm:prSet phldrT="[Texto]"/>
      <dgm:spPr/>
      <dgm:t>
        <a:bodyPr/>
        <a:lstStyle/>
        <a:p>
          <a:r>
            <a:rPr lang="en-US" dirty="0" err="1" smtClean="0"/>
            <a:t>Revisión</a:t>
          </a:r>
          <a:r>
            <a:rPr lang="en-US" dirty="0" smtClean="0"/>
            <a:t> de la </a:t>
          </a:r>
          <a:r>
            <a:rPr lang="en-US" dirty="0" err="1" smtClean="0"/>
            <a:t>literatura</a:t>
          </a:r>
          <a:endParaRPr lang="es-MX" dirty="0"/>
        </a:p>
      </dgm:t>
    </dgm:pt>
    <dgm:pt modelId="{CD303B48-71E8-4D7C-9D04-73A39F02C63A}" type="parTrans" cxnId="{25EE4C45-5081-4BAC-A41F-F182EBA7F534}">
      <dgm:prSet/>
      <dgm:spPr/>
      <dgm:t>
        <a:bodyPr/>
        <a:lstStyle/>
        <a:p>
          <a:endParaRPr lang="es-MX"/>
        </a:p>
      </dgm:t>
    </dgm:pt>
    <dgm:pt modelId="{F79EB447-8A78-427B-AB7B-ECE1D7FDD11B}" type="sibTrans" cxnId="{25EE4C45-5081-4BAC-A41F-F182EBA7F534}">
      <dgm:prSet/>
      <dgm:spPr/>
      <dgm:t>
        <a:bodyPr/>
        <a:lstStyle/>
        <a:p>
          <a:endParaRPr lang="es-MX"/>
        </a:p>
      </dgm:t>
    </dgm:pt>
    <dgm:pt modelId="{6BB94BF6-5979-48B8-BE5E-EA7BDB06FBE6}">
      <dgm:prSet phldrT="[Texto]"/>
      <dgm:spPr/>
      <dgm:t>
        <a:bodyPr/>
        <a:lstStyle/>
        <a:p>
          <a:r>
            <a:rPr lang="en-US" dirty="0" err="1" smtClean="0"/>
            <a:t>Adopción</a:t>
          </a:r>
          <a:r>
            <a:rPr lang="en-US" dirty="0" smtClean="0"/>
            <a:t> de </a:t>
          </a:r>
          <a:r>
            <a:rPr lang="en-US" dirty="0" err="1" smtClean="0"/>
            <a:t>una</a:t>
          </a:r>
          <a:r>
            <a:rPr lang="en-US" dirty="0" smtClean="0"/>
            <a:t> </a:t>
          </a:r>
          <a:r>
            <a:rPr lang="en-US" dirty="0" err="1" smtClean="0"/>
            <a:t>teoria</a:t>
          </a:r>
          <a:endParaRPr lang="es-MX" dirty="0"/>
        </a:p>
      </dgm:t>
    </dgm:pt>
    <dgm:pt modelId="{F97BD2A6-CA78-4980-A3B0-7C909A77332A}" type="parTrans" cxnId="{238A8791-4B59-4BC7-8415-14BCB0AC590E}">
      <dgm:prSet/>
      <dgm:spPr/>
      <dgm:t>
        <a:bodyPr/>
        <a:lstStyle/>
        <a:p>
          <a:endParaRPr lang="es-MX"/>
        </a:p>
      </dgm:t>
    </dgm:pt>
    <dgm:pt modelId="{6C6BAA5C-ACA9-4C8E-9D2A-19A48E2F9BAD}" type="sibTrans" cxnId="{238A8791-4B59-4BC7-8415-14BCB0AC590E}">
      <dgm:prSet/>
      <dgm:spPr/>
      <dgm:t>
        <a:bodyPr/>
        <a:lstStyle/>
        <a:p>
          <a:endParaRPr lang="es-MX"/>
        </a:p>
      </dgm:t>
    </dgm:pt>
    <dgm:pt modelId="{E0D72580-9F85-45C6-AA95-707CAE92C844}">
      <dgm:prSet phldrT="[Texto]"/>
      <dgm:spPr/>
      <dgm:t>
        <a:bodyPr/>
        <a:lstStyle/>
        <a:p>
          <a:r>
            <a:rPr lang="en-US" dirty="0" err="1" smtClean="0"/>
            <a:t>Desarrollo</a:t>
          </a:r>
          <a:r>
            <a:rPr lang="en-US" dirty="0" smtClean="0"/>
            <a:t> de </a:t>
          </a:r>
          <a:r>
            <a:rPr lang="en-US" dirty="0" err="1" smtClean="0"/>
            <a:t>una</a:t>
          </a:r>
          <a:r>
            <a:rPr lang="en-US" dirty="0" smtClean="0"/>
            <a:t> </a:t>
          </a:r>
          <a:r>
            <a:rPr lang="en-US" dirty="0" err="1" smtClean="0"/>
            <a:t>perspectiva</a:t>
          </a:r>
          <a:r>
            <a:rPr lang="en-US" dirty="0" smtClean="0"/>
            <a:t> </a:t>
          </a:r>
          <a:r>
            <a:rPr lang="en-US" dirty="0" err="1" smtClean="0"/>
            <a:t>teorica</a:t>
          </a:r>
          <a:endParaRPr lang="es-MX" dirty="0"/>
        </a:p>
      </dgm:t>
    </dgm:pt>
    <dgm:pt modelId="{A9C49733-BBFA-48B8-8D56-4B382F45B418}" type="parTrans" cxnId="{5F53A4BC-8B87-405A-AD3A-686BA84EEB27}">
      <dgm:prSet/>
      <dgm:spPr/>
      <dgm:t>
        <a:bodyPr/>
        <a:lstStyle/>
        <a:p>
          <a:endParaRPr lang="es-MX"/>
        </a:p>
      </dgm:t>
    </dgm:pt>
    <dgm:pt modelId="{CA547E33-C38F-47DD-B391-B509C2E26EA4}" type="sibTrans" cxnId="{5F53A4BC-8B87-405A-AD3A-686BA84EEB27}">
      <dgm:prSet/>
      <dgm:spPr/>
      <dgm:t>
        <a:bodyPr/>
        <a:lstStyle/>
        <a:p>
          <a:endParaRPr lang="es-MX"/>
        </a:p>
      </dgm:t>
    </dgm:pt>
    <dgm:pt modelId="{F17F109A-0499-43E3-AB96-6E5B0ADE762C}" type="pres">
      <dgm:prSet presAssocID="{F813819A-7272-428F-829A-56D8198CACB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93801C6-EAB4-4C4F-82B2-11EFBFC6C948}" type="pres">
      <dgm:prSet presAssocID="{D44E21E6-89E2-4003-90A7-CB264F477A56}" presName="composite" presStyleCnt="0"/>
      <dgm:spPr/>
    </dgm:pt>
    <dgm:pt modelId="{34C1E5A1-5118-43E7-868F-21F4CEA4CF30}" type="pres">
      <dgm:prSet presAssocID="{D44E21E6-89E2-4003-90A7-CB264F477A56}" presName="ParentAccent1" presStyleLbl="alignNode1" presStyleIdx="0" presStyleCnt="34"/>
      <dgm:spPr/>
    </dgm:pt>
    <dgm:pt modelId="{B0C86BE4-2D25-4F07-9C47-4CC1C59654F2}" type="pres">
      <dgm:prSet presAssocID="{D44E21E6-89E2-4003-90A7-CB264F477A56}" presName="ParentAccent2" presStyleLbl="alignNode1" presStyleIdx="1" presStyleCnt="34"/>
      <dgm:spPr/>
    </dgm:pt>
    <dgm:pt modelId="{58B5C3AE-4057-49CA-A80F-DAA4F68413C6}" type="pres">
      <dgm:prSet presAssocID="{D44E21E6-89E2-4003-90A7-CB264F477A56}" presName="ParentAccent3" presStyleLbl="alignNode1" presStyleIdx="2" presStyleCnt="34"/>
      <dgm:spPr/>
    </dgm:pt>
    <dgm:pt modelId="{747CB5CB-7578-45C1-91C6-607091BE21B8}" type="pres">
      <dgm:prSet presAssocID="{D44E21E6-89E2-4003-90A7-CB264F477A56}" presName="ParentAccent4" presStyleLbl="alignNode1" presStyleIdx="3" presStyleCnt="34"/>
      <dgm:spPr/>
    </dgm:pt>
    <dgm:pt modelId="{E1AB247E-BD58-44EC-89B8-CA785C7151CA}" type="pres">
      <dgm:prSet presAssocID="{D44E21E6-89E2-4003-90A7-CB264F477A56}" presName="ParentAccent5" presStyleLbl="alignNode1" presStyleIdx="4" presStyleCnt="34"/>
      <dgm:spPr/>
    </dgm:pt>
    <dgm:pt modelId="{62FCF26C-B3BA-4200-9A9E-F16676DA4EBA}" type="pres">
      <dgm:prSet presAssocID="{D44E21E6-89E2-4003-90A7-CB264F477A56}" presName="ParentAccent6" presStyleLbl="alignNode1" presStyleIdx="5" presStyleCnt="34"/>
      <dgm:spPr/>
    </dgm:pt>
    <dgm:pt modelId="{4A228070-12D4-47C3-A4A9-54842864298D}" type="pres">
      <dgm:prSet presAssocID="{D44E21E6-89E2-4003-90A7-CB264F477A56}" presName="ParentAccent7" presStyleLbl="alignNode1" presStyleIdx="6" presStyleCnt="34"/>
      <dgm:spPr/>
    </dgm:pt>
    <dgm:pt modelId="{398C1591-6602-4423-97D1-D45D06DA45D2}" type="pres">
      <dgm:prSet presAssocID="{D44E21E6-89E2-4003-90A7-CB264F477A56}" presName="ParentAccent8" presStyleLbl="alignNode1" presStyleIdx="7" presStyleCnt="34"/>
      <dgm:spPr/>
    </dgm:pt>
    <dgm:pt modelId="{FFE69F89-DF81-45B7-8F0B-B39BCE924CD0}" type="pres">
      <dgm:prSet presAssocID="{D44E21E6-89E2-4003-90A7-CB264F477A56}" presName="ParentAccent9" presStyleLbl="alignNode1" presStyleIdx="8" presStyleCnt="34"/>
      <dgm:spPr/>
    </dgm:pt>
    <dgm:pt modelId="{B9A32764-3BBD-428F-9247-BC2749616E75}" type="pres">
      <dgm:prSet presAssocID="{D44E21E6-89E2-4003-90A7-CB264F477A56}" presName="ParentAccent10" presStyleLbl="alignNode1" presStyleIdx="9" presStyleCnt="34"/>
      <dgm:spPr/>
    </dgm:pt>
    <dgm:pt modelId="{0ED41DE9-75A5-4F5A-BC30-9CBAF7C34F9F}" type="pres">
      <dgm:prSet presAssocID="{D44E21E6-89E2-4003-90A7-CB264F477A56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F7DEA5-697C-463B-A013-5D108666BD2D}" type="pres">
      <dgm:prSet presAssocID="{0D810679-B858-4287-B1C2-80A54329F931}" presName="Child1Accent1" presStyleLbl="alignNode1" presStyleIdx="11" presStyleCnt="34"/>
      <dgm:spPr/>
    </dgm:pt>
    <dgm:pt modelId="{7CDDE592-197A-42E8-893C-EB2D829869B7}" type="pres">
      <dgm:prSet presAssocID="{0D810679-B858-4287-B1C2-80A54329F931}" presName="Child1Accent2" presStyleLbl="alignNode1" presStyleIdx="12" presStyleCnt="34"/>
      <dgm:spPr/>
    </dgm:pt>
    <dgm:pt modelId="{EEB41736-A9A8-4FCC-87CA-96D704290839}" type="pres">
      <dgm:prSet presAssocID="{0D810679-B858-4287-B1C2-80A54329F931}" presName="Child1Accent3" presStyleLbl="alignNode1" presStyleIdx="13" presStyleCnt="34"/>
      <dgm:spPr/>
    </dgm:pt>
    <dgm:pt modelId="{0360C4E9-DA56-47F3-A0C8-A6F4A9C0B591}" type="pres">
      <dgm:prSet presAssocID="{0D810679-B858-4287-B1C2-80A54329F931}" presName="Child1Accent4" presStyleLbl="alignNode1" presStyleIdx="14" presStyleCnt="34"/>
      <dgm:spPr/>
    </dgm:pt>
    <dgm:pt modelId="{245C95F6-A246-4F79-9DFE-C089FA09512D}" type="pres">
      <dgm:prSet presAssocID="{0D810679-B858-4287-B1C2-80A54329F931}" presName="Child1Accent5" presStyleLbl="alignNode1" presStyleIdx="15" presStyleCnt="34"/>
      <dgm:spPr/>
    </dgm:pt>
    <dgm:pt modelId="{0208AB9A-18E2-4F9C-AABF-06447FF236CA}" type="pres">
      <dgm:prSet presAssocID="{0D810679-B858-4287-B1C2-80A54329F931}" presName="Child1Accent6" presStyleLbl="alignNode1" presStyleIdx="16" presStyleCnt="34"/>
      <dgm:spPr/>
    </dgm:pt>
    <dgm:pt modelId="{686D3171-B15E-4018-A82A-5F5467A40F87}" type="pres">
      <dgm:prSet presAssocID="{0D810679-B858-4287-B1C2-80A54329F931}" presName="Child1Accent7" presStyleLbl="alignNode1" presStyleIdx="17" presStyleCnt="34"/>
      <dgm:spPr/>
    </dgm:pt>
    <dgm:pt modelId="{7CC9893D-27B3-4A64-96EF-F2D995838C3E}" type="pres">
      <dgm:prSet presAssocID="{0D810679-B858-4287-B1C2-80A54329F931}" presName="Child1Accent8" presStyleLbl="alignNode1" presStyleIdx="18" presStyleCnt="34"/>
      <dgm:spPr/>
    </dgm:pt>
    <dgm:pt modelId="{202C3A81-AF2F-4B7D-BF4C-A4F388B25F9E}" type="pres">
      <dgm:prSet presAssocID="{0D810679-B858-4287-B1C2-80A54329F931}" presName="Child1Accent9" presStyleLbl="alignNode1" presStyleIdx="19" presStyleCnt="34"/>
      <dgm:spPr/>
    </dgm:pt>
    <dgm:pt modelId="{3BB24332-7520-49F9-B7BA-ECF7A8B7435D}" type="pres">
      <dgm:prSet presAssocID="{0D810679-B858-4287-B1C2-80A54329F931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543D74-727C-47BF-A548-D19AFB2EC982}" type="pres">
      <dgm:prSet presAssocID="{6BB94BF6-5979-48B8-BE5E-EA7BDB06FBE6}" presName="Child2Accent1" presStyleLbl="alignNode1" presStyleIdx="20" presStyleCnt="34"/>
      <dgm:spPr/>
    </dgm:pt>
    <dgm:pt modelId="{5D33795C-F8EC-4702-B186-ED97FA3A77C0}" type="pres">
      <dgm:prSet presAssocID="{6BB94BF6-5979-48B8-BE5E-EA7BDB06FBE6}" presName="Child2Accent2" presStyleLbl="alignNode1" presStyleIdx="21" presStyleCnt="34"/>
      <dgm:spPr/>
    </dgm:pt>
    <dgm:pt modelId="{87DACC98-129F-4B1F-B968-1F776046F2C6}" type="pres">
      <dgm:prSet presAssocID="{6BB94BF6-5979-48B8-BE5E-EA7BDB06FBE6}" presName="Child2Accent3" presStyleLbl="alignNode1" presStyleIdx="22" presStyleCnt="34"/>
      <dgm:spPr/>
    </dgm:pt>
    <dgm:pt modelId="{E0DBB9A9-FECC-4C1E-82DB-E6E9569C5E56}" type="pres">
      <dgm:prSet presAssocID="{6BB94BF6-5979-48B8-BE5E-EA7BDB06FBE6}" presName="Child2Accent4" presStyleLbl="alignNode1" presStyleIdx="23" presStyleCnt="34"/>
      <dgm:spPr/>
    </dgm:pt>
    <dgm:pt modelId="{05C1BF4C-0204-4563-BFC5-525BECB8BAC4}" type="pres">
      <dgm:prSet presAssocID="{6BB94BF6-5979-48B8-BE5E-EA7BDB06FBE6}" presName="Child2Accent5" presStyleLbl="alignNode1" presStyleIdx="24" presStyleCnt="34"/>
      <dgm:spPr/>
    </dgm:pt>
    <dgm:pt modelId="{DCCF9F02-9F2C-488E-9A46-12BAD24D93B9}" type="pres">
      <dgm:prSet presAssocID="{6BB94BF6-5979-48B8-BE5E-EA7BDB06FBE6}" presName="Child2Accent6" presStyleLbl="alignNode1" presStyleIdx="25" presStyleCnt="34"/>
      <dgm:spPr/>
    </dgm:pt>
    <dgm:pt modelId="{90D0FE97-782C-49F6-8DF4-37685C5BD23A}" type="pres">
      <dgm:prSet presAssocID="{6BB94BF6-5979-48B8-BE5E-EA7BDB06FBE6}" presName="Child2Accent7" presStyleLbl="alignNode1" presStyleIdx="26" presStyleCnt="34"/>
      <dgm:spPr/>
    </dgm:pt>
    <dgm:pt modelId="{6472929C-9B8C-4F69-809A-8ADC07F5603C}" type="pres">
      <dgm:prSet presAssocID="{6BB94BF6-5979-48B8-BE5E-EA7BDB06FBE6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50F53D9-2F96-4D86-869E-A550B6F2B706}" type="pres">
      <dgm:prSet presAssocID="{E0D72580-9F85-45C6-AA95-707CAE92C844}" presName="Child3Accent1" presStyleLbl="alignNode1" presStyleIdx="27" presStyleCnt="34"/>
      <dgm:spPr/>
    </dgm:pt>
    <dgm:pt modelId="{63EFCD38-BB88-4AE3-B6CB-B2E546950C18}" type="pres">
      <dgm:prSet presAssocID="{E0D72580-9F85-45C6-AA95-707CAE92C844}" presName="Child3Accent2" presStyleLbl="alignNode1" presStyleIdx="28" presStyleCnt="34"/>
      <dgm:spPr/>
    </dgm:pt>
    <dgm:pt modelId="{EA65EE6E-31C2-4D4B-A0C9-16723E72EEE1}" type="pres">
      <dgm:prSet presAssocID="{E0D72580-9F85-45C6-AA95-707CAE92C844}" presName="Child3Accent3" presStyleLbl="alignNode1" presStyleIdx="29" presStyleCnt="34"/>
      <dgm:spPr/>
    </dgm:pt>
    <dgm:pt modelId="{F43BE237-8F74-4D98-9C73-79E463E45FD6}" type="pres">
      <dgm:prSet presAssocID="{E0D72580-9F85-45C6-AA95-707CAE92C844}" presName="Child3Accent4" presStyleLbl="alignNode1" presStyleIdx="30" presStyleCnt="34"/>
      <dgm:spPr/>
    </dgm:pt>
    <dgm:pt modelId="{158BDE91-76A9-4B9F-B505-0E68A347DE49}" type="pres">
      <dgm:prSet presAssocID="{E0D72580-9F85-45C6-AA95-707CAE92C844}" presName="Child3Accent5" presStyleLbl="alignNode1" presStyleIdx="31" presStyleCnt="34"/>
      <dgm:spPr/>
    </dgm:pt>
    <dgm:pt modelId="{494C6930-3AE5-44DF-ABAC-F9CAC888CB1C}" type="pres">
      <dgm:prSet presAssocID="{E0D72580-9F85-45C6-AA95-707CAE92C844}" presName="Child3Accent6" presStyleLbl="alignNode1" presStyleIdx="32" presStyleCnt="34"/>
      <dgm:spPr/>
    </dgm:pt>
    <dgm:pt modelId="{699F86BF-9979-444A-9410-F19C9C8DB6A1}" type="pres">
      <dgm:prSet presAssocID="{E0D72580-9F85-45C6-AA95-707CAE92C844}" presName="Child3Accent7" presStyleLbl="alignNode1" presStyleIdx="33" presStyleCnt="34"/>
      <dgm:spPr/>
    </dgm:pt>
    <dgm:pt modelId="{560CE9D0-A8D7-4C74-A4DF-397A58EBCF2D}" type="pres">
      <dgm:prSet presAssocID="{E0D72580-9F85-45C6-AA95-707CAE92C844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4937D09-6338-444A-9F34-E30587709C2F}" type="presOf" srcId="{E0D72580-9F85-45C6-AA95-707CAE92C844}" destId="{560CE9D0-A8D7-4C74-A4DF-397A58EBCF2D}" srcOrd="0" destOrd="0" presId="urn:microsoft.com/office/officeart/2011/layout/ConvergingText"/>
    <dgm:cxn modelId="{5F53A4BC-8B87-405A-AD3A-686BA84EEB27}" srcId="{D44E21E6-89E2-4003-90A7-CB264F477A56}" destId="{E0D72580-9F85-45C6-AA95-707CAE92C844}" srcOrd="2" destOrd="0" parTransId="{A9C49733-BBFA-48B8-8D56-4B382F45B418}" sibTransId="{CA547E33-C38F-47DD-B391-B509C2E26EA4}"/>
    <dgm:cxn modelId="{238A8791-4B59-4BC7-8415-14BCB0AC590E}" srcId="{D44E21E6-89E2-4003-90A7-CB264F477A56}" destId="{6BB94BF6-5979-48B8-BE5E-EA7BDB06FBE6}" srcOrd="1" destOrd="0" parTransId="{F97BD2A6-CA78-4980-A3B0-7C909A77332A}" sibTransId="{6C6BAA5C-ACA9-4C8E-9D2A-19A48E2F9BAD}"/>
    <dgm:cxn modelId="{519E4CA8-2A73-4CEB-8F84-1A69FCBA4DC2}" srcId="{F813819A-7272-428F-829A-56D8198CACB3}" destId="{D44E21E6-89E2-4003-90A7-CB264F477A56}" srcOrd="0" destOrd="0" parTransId="{078C1076-2A1B-4B02-A5C3-EEA10BD2F592}" sibTransId="{FE122E5B-A3F3-47A1-BB49-3D5B96BFA6C9}"/>
    <dgm:cxn modelId="{25EE4C45-5081-4BAC-A41F-F182EBA7F534}" srcId="{D44E21E6-89E2-4003-90A7-CB264F477A56}" destId="{0D810679-B858-4287-B1C2-80A54329F931}" srcOrd="0" destOrd="0" parTransId="{CD303B48-71E8-4D7C-9D04-73A39F02C63A}" sibTransId="{F79EB447-8A78-427B-AB7B-ECE1D7FDD11B}"/>
    <dgm:cxn modelId="{687190F5-7FB0-424E-A72A-E7A58BE21285}" type="presOf" srcId="{6BB94BF6-5979-48B8-BE5E-EA7BDB06FBE6}" destId="{6472929C-9B8C-4F69-809A-8ADC07F5603C}" srcOrd="0" destOrd="0" presId="urn:microsoft.com/office/officeart/2011/layout/ConvergingText"/>
    <dgm:cxn modelId="{96652DED-EAAF-4734-BAFF-38CEF9FA866C}" type="presOf" srcId="{D44E21E6-89E2-4003-90A7-CB264F477A56}" destId="{0ED41DE9-75A5-4F5A-BC30-9CBAF7C34F9F}" srcOrd="0" destOrd="0" presId="urn:microsoft.com/office/officeart/2011/layout/ConvergingText"/>
    <dgm:cxn modelId="{152FD216-6807-4DC8-9F65-028BBEE29BF8}" type="presOf" srcId="{0D810679-B858-4287-B1C2-80A54329F931}" destId="{3BB24332-7520-49F9-B7BA-ECF7A8B7435D}" srcOrd="0" destOrd="0" presId="urn:microsoft.com/office/officeart/2011/layout/ConvergingText"/>
    <dgm:cxn modelId="{6C3025E4-9AE1-4991-A0D0-D57974D572B7}" type="presOf" srcId="{F813819A-7272-428F-829A-56D8198CACB3}" destId="{F17F109A-0499-43E3-AB96-6E5B0ADE762C}" srcOrd="0" destOrd="0" presId="urn:microsoft.com/office/officeart/2011/layout/ConvergingText"/>
    <dgm:cxn modelId="{417A6BF1-A692-4273-BAE8-18FB0C978406}" type="presParOf" srcId="{F17F109A-0499-43E3-AB96-6E5B0ADE762C}" destId="{E93801C6-EAB4-4C4F-82B2-11EFBFC6C948}" srcOrd="0" destOrd="0" presId="urn:microsoft.com/office/officeart/2011/layout/ConvergingText"/>
    <dgm:cxn modelId="{38C89A0A-CBDD-451B-8E4B-8AC1747FBA76}" type="presParOf" srcId="{E93801C6-EAB4-4C4F-82B2-11EFBFC6C948}" destId="{34C1E5A1-5118-43E7-868F-21F4CEA4CF30}" srcOrd="0" destOrd="0" presId="urn:microsoft.com/office/officeart/2011/layout/ConvergingText"/>
    <dgm:cxn modelId="{BFC63831-C158-4F45-8F8F-CB5F09073C75}" type="presParOf" srcId="{E93801C6-EAB4-4C4F-82B2-11EFBFC6C948}" destId="{B0C86BE4-2D25-4F07-9C47-4CC1C59654F2}" srcOrd="1" destOrd="0" presId="urn:microsoft.com/office/officeart/2011/layout/ConvergingText"/>
    <dgm:cxn modelId="{FD3D7CC4-C2F9-4318-B7EA-55626348C50C}" type="presParOf" srcId="{E93801C6-EAB4-4C4F-82B2-11EFBFC6C948}" destId="{58B5C3AE-4057-49CA-A80F-DAA4F68413C6}" srcOrd="2" destOrd="0" presId="urn:microsoft.com/office/officeart/2011/layout/ConvergingText"/>
    <dgm:cxn modelId="{F6BE8514-8D27-4238-BDF1-00FF1236FEAF}" type="presParOf" srcId="{E93801C6-EAB4-4C4F-82B2-11EFBFC6C948}" destId="{747CB5CB-7578-45C1-91C6-607091BE21B8}" srcOrd="3" destOrd="0" presId="urn:microsoft.com/office/officeart/2011/layout/ConvergingText"/>
    <dgm:cxn modelId="{68A492AD-B24E-4A7E-B5FC-C8CE1CC64420}" type="presParOf" srcId="{E93801C6-EAB4-4C4F-82B2-11EFBFC6C948}" destId="{E1AB247E-BD58-44EC-89B8-CA785C7151CA}" srcOrd="4" destOrd="0" presId="urn:microsoft.com/office/officeart/2011/layout/ConvergingText"/>
    <dgm:cxn modelId="{C68E1A21-29BD-415A-9C13-5AEEF23E91AC}" type="presParOf" srcId="{E93801C6-EAB4-4C4F-82B2-11EFBFC6C948}" destId="{62FCF26C-B3BA-4200-9A9E-F16676DA4EBA}" srcOrd="5" destOrd="0" presId="urn:microsoft.com/office/officeart/2011/layout/ConvergingText"/>
    <dgm:cxn modelId="{3DEE0673-2F11-4CCC-B3FA-841249B7773E}" type="presParOf" srcId="{E93801C6-EAB4-4C4F-82B2-11EFBFC6C948}" destId="{4A228070-12D4-47C3-A4A9-54842864298D}" srcOrd="6" destOrd="0" presId="urn:microsoft.com/office/officeart/2011/layout/ConvergingText"/>
    <dgm:cxn modelId="{72521E62-1F49-44F1-A2BA-F8BF0B0929ED}" type="presParOf" srcId="{E93801C6-EAB4-4C4F-82B2-11EFBFC6C948}" destId="{398C1591-6602-4423-97D1-D45D06DA45D2}" srcOrd="7" destOrd="0" presId="urn:microsoft.com/office/officeart/2011/layout/ConvergingText"/>
    <dgm:cxn modelId="{C5F54E4D-A519-4DA8-B964-2FA186121DFC}" type="presParOf" srcId="{E93801C6-EAB4-4C4F-82B2-11EFBFC6C948}" destId="{FFE69F89-DF81-45B7-8F0B-B39BCE924CD0}" srcOrd="8" destOrd="0" presId="urn:microsoft.com/office/officeart/2011/layout/ConvergingText"/>
    <dgm:cxn modelId="{E175A427-86F0-4F04-942E-B083E897E092}" type="presParOf" srcId="{E93801C6-EAB4-4C4F-82B2-11EFBFC6C948}" destId="{B9A32764-3BBD-428F-9247-BC2749616E75}" srcOrd="9" destOrd="0" presId="urn:microsoft.com/office/officeart/2011/layout/ConvergingText"/>
    <dgm:cxn modelId="{D681EC55-FB87-48CD-93AE-02DD64A15A19}" type="presParOf" srcId="{E93801C6-EAB4-4C4F-82B2-11EFBFC6C948}" destId="{0ED41DE9-75A5-4F5A-BC30-9CBAF7C34F9F}" srcOrd="10" destOrd="0" presId="urn:microsoft.com/office/officeart/2011/layout/ConvergingText"/>
    <dgm:cxn modelId="{2DBFA357-EDA8-4A7C-A3DA-6315CEF8DBB3}" type="presParOf" srcId="{E93801C6-EAB4-4C4F-82B2-11EFBFC6C948}" destId="{CBF7DEA5-697C-463B-A013-5D108666BD2D}" srcOrd="11" destOrd="0" presId="urn:microsoft.com/office/officeart/2011/layout/ConvergingText"/>
    <dgm:cxn modelId="{C14A0E39-4094-411A-8EB9-64FD345B5262}" type="presParOf" srcId="{E93801C6-EAB4-4C4F-82B2-11EFBFC6C948}" destId="{7CDDE592-197A-42E8-893C-EB2D829869B7}" srcOrd="12" destOrd="0" presId="urn:microsoft.com/office/officeart/2011/layout/ConvergingText"/>
    <dgm:cxn modelId="{B5CD21EA-6ECF-487D-8294-E9C847972172}" type="presParOf" srcId="{E93801C6-EAB4-4C4F-82B2-11EFBFC6C948}" destId="{EEB41736-A9A8-4FCC-87CA-96D704290839}" srcOrd="13" destOrd="0" presId="urn:microsoft.com/office/officeart/2011/layout/ConvergingText"/>
    <dgm:cxn modelId="{88C1CA1A-97D0-43AF-8E28-0E69CBC93280}" type="presParOf" srcId="{E93801C6-EAB4-4C4F-82B2-11EFBFC6C948}" destId="{0360C4E9-DA56-47F3-A0C8-A6F4A9C0B591}" srcOrd="14" destOrd="0" presId="urn:microsoft.com/office/officeart/2011/layout/ConvergingText"/>
    <dgm:cxn modelId="{253B4073-3D1F-40A9-9110-18930FC625A0}" type="presParOf" srcId="{E93801C6-EAB4-4C4F-82B2-11EFBFC6C948}" destId="{245C95F6-A246-4F79-9DFE-C089FA09512D}" srcOrd="15" destOrd="0" presId="urn:microsoft.com/office/officeart/2011/layout/ConvergingText"/>
    <dgm:cxn modelId="{8B458C86-6E1D-4644-87D7-053D45D19779}" type="presParOf" srcId="{E93801C6-EAB4-4C4F-82B2-11EFBFC6C948}" destId="{0208AB9A-18E2-4F9C-AABF-06447FF236CA}" srcOrd="16" destOrd="0" presId="urn:microsoft.com/office/officeart/2011/layout/ConvergingText"/>
    <dgm:cxn modelId="{9B0CAE0F-2E42-432A-BD76-FE6BB47A8978}" type="presParOf" srcId="{E93801C6-EAB4-4C4F-82B2-11EFBFC6C948}" destId="{686D3171-B15E-4018-A82A-5F5467A40F87}" srcOrd="17" destOrd="0" presId="urn:microsoft.com/office/officeart/2011/layout/ConvergingText"/>
    <dgm:cxn modelId="{B116AC36-034A-482E-8D4C-5A94C7554631}" type="presParOf" srcId="{E93801C6-EAB4-4C4F-82B2-11EFBFC6C948}" destId="{7CC9893D-27B3-4A64-96EF-F2D995838C3E}" srcOrd="18" destOrd="0" presId="urn:microsoft.com/office/officeart/2011/layout/ConvergingText"/>
    <dgm:cxn modelId="{25806A81-EE9F-4B98-8C72-32D5D9913FB7}" type="presParOf" srcId="{E93801C6-EAB4-4C4F-82B2-11EFBFC6C948}" destId="{202C3A81-AF2F-4B7D-BF4C-A4F388B25F9E}" srcOrd="19" destOrd="0" presId="urn:microsoft.com/office/officeart/2011/layout/ConvergingText"/>
    <dgm:cxn modelId="{36296749-720E-42CE-936E-5DE91DC53C78}" type="presParOf" srcId="{E93801C6-EAB4-4C4F-82B2-11EFBFC6C948}" destId="{3BB24332-7520-49F9-B7BA-ECF7A8B7435D}" srcOrd="20" destOrd="0" presId="urn:microsoft.com/office/officeart/2011/layout/ConvergingText"/>
    <dgm:cxn modelId="{E52D1201-F1AC-44EB-A717-EBD5EBEB2776}" type="presParOf" srcId="{E93801C6-EAB4-4C4F-82B2-11EFBFC6C948}" destId="{A6543D74-727C-47BF-A548-D19AFB2EC982}" srcOrd="21" destOrd="0" presId="urn:microsoft.com/office/officeart/2011/layout/ConvergingText"/>
    <dgm:cxn modelId="{E299E6D2-1126-45F8-A68A-E5CFBD6434F3}" type="presParOf" srcId="{E93801C6-EAB4-4C4F-82B2-11EFBFC6C948}" destId="{5D33795C-F8EC-4702-B186-ED97FA3A77C0}" srcOrd="22" destOrd="0" presId="urn:microsoft.com/office/officeart/2011/layout/ConvergingText"/>
    <dgm:cxn modelId="{C7A0FD07-6A70-441B-95B6-748BC30A9399}" type="presParOf" srcId="{E93801C6-EAB4-4C4F-82B2-11EFBFC6C948}" destId="{87DACC98-129F-4B1F-B968-1F776046F2C6}" srcOrd="23" destOrd="0" presId="urn:microsoft.com/office/officeart/2011/layout/ConvergingText"/>
    <dgm:cxn modelId="{E7CB18CD-7B62-4E82-B098-0090542C776E}" type="presParOf" srcId="{E93801C6-EAB4-4C4F-82B2-11EFBFC6C948}" destId="{E0DBB9A9-FECC-4C1E-82DB-E6E9569C5E56}" srcOrd="24" destOrd="0" presId="urn:microsoft.com/office/officeart/2011/layout/ConvergingText"/>
    <dgm:cxn modelId="{4D87101B-27E1-410A-BC07-73B2A993CB9C}" type="presParOf" srcId="{E93801C6-EAB4-4C4F-82B2-11EFBFC6C948}" destId="{05C1BF4C-0204-4563-BFC5-525BECB8BAC4}" srcOrd="25" destOrd="0" presId="urn:microsoft.com/office/officeart/2011/layout/ConvergingText"/>
    <dgm:cxn modelId="{57BED017-E413-439A-8ACD-A92C1D74A394}" type="presParOf" srcId="{E93801C6-EAB4-4C4F-82B2-11EFBFC6C948}" destId="{DCCF9F02-9F2C-488E-9A46-12BAD24D93B9}" srcOrd="26" destOrd="0" presId="urn:microsoft.com/office/officeart/2011/layout/ConvergingText"/>
    <dgm:cxn modelId="{7A7CFC77-213F-4F69-8DA1-27418D3D212C}" type="presParOf" srcId="{E93801C6-EAB4-4C4F-82B2-11EFBFC6C948}" destId="{90D0FE97-782C-49F6-8DF4-37685C5BD23A}" srcOrd="27" destOrd="0" presId="urn:microsoft.com/office/officeart/2011/layout/ConvergingText"/>
    <dgm:cxn modelId="{D42485EA-7559-4A07-BD4D-2CEE3C0C14C3}" type="presParOf" srcId="{E93801C6-EAB4-4C4F-82B2-11EFBFC6C948}" destId="{6472929C-9B8C-4F69-809A-8ADC07F5603C}" srcOrd="28" destOrd="0" presId="urn:microsoft.com/office/officeart/2011/layout/ConvergingText"/>
    <dgm:cxn modelId="{4CEEBC95-56CB-495D-BEAC-EA4CB0F02D45}" type="presParOf" srcId="{E93801C6-EAB4-4C4F-82B2-11EFBFC6C948}" destId="{050F53D9-2F96-4D86-869E-A550B6F2B706}" srcOrd="29" destOrd="0" presId="urn:microsoft.com/office/officeart/2011/layout/ConvergingText"/>
    <dgm:cxn modelId="{2778BA8D-DD2C-4369-A386-242E8E26E029}" type="presParOf" srcId="{E93801C6-EAB4-4C4F-82B2-11EFBFC6C948}" destId="{63EFCD38-BB88-4AE3-B6CB-B2E546950C18}" srcOrd="30" destOrd="0" presId="urn:microsoft.com/office/officeart/2011/layout/ConvergingText"/>
    <dgm:cxn modelId="{8BB6547C-009F-4B57-AF27-FE2AB7C21900}" type="presParOf" srcId="{E93801C6-EAB4-4C4F-82B2-11EFBFC6C948}" destId="{EA65EE6E-31C2-4D4B-A0C9-16723E72EEE1}" srcOrd="31" destOrd="0" presId="urn:microsoft.com/office/officeart/2011/layout/ConvergingText"/>
    <dgm:cxn modelId="{89543D99-EDFB-4D2F-A3C4-928CB86EFD99}" type="presParOf" srcId="{E93801C6-EAB4-4C4F-82B2-11EFBFC6C948}" destId="{F43BE237-8F74-4D98-9C73-79E463E45FD6}" srcOrd="32" destOrd="0" presId="urn:microsoft.com/office/officeart/2011/layout/ConvergingText"/>
    <dgm:cxn modelId="{02BCCD26-7889-4E52-8275-A98CC8A963F5}" type="presParOf" srcId="{E93801C6-EAB4-4C4F-82B2-11EFBFC6C948}" destId="{158BDE91-76A9-4B9F-B505-0E68A347DE49}" srcOrd="33" destOrd="0" presId="urn:microsoft.com/office/officeart/2011/layout/ConvergingText"/>
    <dgm:cxn modelId="{B399BE91-1580-42A2-B8FB-1E6F70641DB2}" type="presParOf" srcId="{E93801C6-EAB4-4C4F-82B2-11EFBFC6C948}" destId="{494C6930-3AE5-44DF-ABAC-F9CAC888CB1C}" srcOrd="34" destOrd="0" presId="urn:microsoft.com/office/officeart/2011/layout/ConvergingText"/>
    <dgm:cxn modelId="{473622BB-4CB4-429C-A374-88A8C1B67FB2}" type="presParOf" srcId="{E93801C6-EAB4-4C4F-82B2-11EFBFC6C948}" destId="{699F86BF-9979-444A-9410-F19C9C8DB6A1}" srcOrd="35" destOrd="0" presId="urn:microsoft.com/office/officeart/2011/layout/ConvergingText"/>
    <dgm:cxn modelId="{61F385A9-FF33-4CE5-9233-EF889523C4D9}" type="presParOf" srcId="{E93801C6-EAB4-4C4F-82B2-11EFBFC6C948}" destId="{560CE9D0-A8D7-4C74-A4DF-397A58EBCF2D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04F9E-8233-47E3-BF55-52938AB12E6C}">
      <dsp:nvSpPr>
        <dsp:cNvPr id="0" name=""/>
        <dsp:cNvSpPr/>
      </dsp:nvSpPr>
      <dsp:spPr>
        <a:xfrm rot="16200000">
          <a:off x="985440" y="-985440"/>
          <a:ext cx="1789906" cy="3760787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smtClean="0"/>
            <a:t>La mayoría de las ideas iniciales son vagas y requieren analizarse cuidadosamente para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smtClean="0"/>
            <a:t>que sean transformadas en planteamientos mas precisos y estructurados. (Hernández, 1997)</a:t>
          </a:r>
          <a:endParaRPr lang="es-MX" sz="1400" b="0" kern="1200" dirty="0"/>
        </a:p>
      </dsp:txBody>
      <dsp:txXfrm rot="5400000">
        <a:off x="-1" y="1"/>
        <a:ext cx="3760787" cy="1342429"/>
      </dsp:txXfrm>
    </dsp:sp>
    <dsp:sp modelId="{5B1C1505-38D4-42A4-AE4B-7035C1E80CDC}">
      <dsp:nvSpPr>
        <dsp:cNvPr id="0" name=""/>
        <dsp:cNvSpPr/>
      </dsp:nvSpPr>
      <dsp:spPr>
        <a:xfrm>
          <a:off x="3760787" y="0"/>
          <a:ext cx="3760787" cy="1789906"/>
        </a:xfrm>
        <a:prstGeom prst="round1Rect">
          <a:avLst/>
        </a:prstGeom>
        <a:gradFill rotWithShape="0">
          <a:gsLst>
            <a:gs pos="0">
              <a:schemeClr val="accent3">
                <a:hueOff val="-2290779"/>
                <a:satOff val="-19457"/>
                <a:lumOff val="65"/>
                <a:alphaOff val="0"/>
                <a:shade val="51000"/>
                <a:satMod val="130000"/>
              </a:schemeClr>
            </a:gs>
            <a:gs pos="80000">
              <a:schemeClr val="accent3">
                <a:hueOff val="-2290779"/>
                <a:satOff val="-19457"/>
                <a:lumOff val="65"/>
                <a:alphaOff val="0"/>
                <a:shade val="93000"/>
                <a:satMod val="130000"/>
              </a:schemeClr>
            </a:gs>
            <a:gs pos="100000">
              <a:schemeClr val="accent3">
                <a:hueOff val="-2290779"/>
                <a:satOff val="-19457"/>
                <a:lumOff val="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-2290779"/>
              <a:satOff val="-19457"/>
              <a:lumOff val="65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Como lograr  el desarrollo cognitivo favorable conforme a la edad cronológica del paciente durante el proceso de hospitalización y posterior  en el enfermo con Insuficiencia renal crónica en el U.M.A.E. Hospital de Pediatría C.M.N.O. 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>
        <a:off x="3760787" y="0"/>
        <a:ext cx="3760787" cy="1342429"/>
      </dsp:txXfrm>
    </dsp:sp>
    <dsp:sp modelId="{BE3A1897-FEA0-4481-B404-DAE169C29FAB}">
      <dsp:nvSpPr>
        <dsp:cNvPr id="0" name=""/>
        <dsp:cNvSpPr/>
      </dsp:nvSpPr>
      <dsp:spPr>
        <a:xfrm rot="10800000">
          <a:off x="0" y="1789906"/>
          <a:ext cx="3760787" cy="1789906"/>
        </a:xfrm>
        <a:prstGeom prst="round1Rect">
          <a:avLst/>
        </a:prstGeom>
        <a:gradFill rotWithShape="0">
          <a:gsLst>
            <a:gs pos="0">
              <a:schemeClr val="accent3">
                <a:hueOff val="-4581557"/>
                <a:satOff val="-38914"/>
                <a:lumOff val="130"/>
                <a:alphaOff val="0"/>
                <a:shade val="51000"/>
                <a:satMod val="130000"/>
              </a:schemeClr>
            </a:gs>
            <a:gs pos="80000">
              <a:schemeClr val="accent3">
                <a:hueOff val="-4581557"/>
                <a:satOff val="-38914"/>
                <a:lumOff val="130"/>
                <a:alphaOff val="0"/>
                <a:shade val="93000"/>
                <a:satMod val="130000"/>
              </a:schemeClr>
            </a:gs>
            <a:gs pos="100000">
              <a:schemeClr val="accent3">
                <a:hueOff val="-4581557"/>
                <a:satOff val="-38914"/>
                <a:lumOff val="1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-4581557"/>
              <a:satOff val="-38914"/>
              <a:lumOff val="13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Como los alumnos del colegio Santa Mónica de La Barca perciben la criminalidad como un estilo de vida logrando truncar sus estudios</a:t>
          </a:r>
          <a:endParaRPr lang="es-MX" sz="1400" kern="1200" dirty="0"/>
        </a:p>
      </dsp:txBody>
      <dsp:txXfrm rot="10800000">
        <a:off x="0" y="2237382"/>
        <a:ext cx="3760787" cy="1342429"/>
      </dsp:txXfrm>
    </dsp:sp>
    <dsp:sp modelId="{F20F1431-3F6F-4560-9115-AC8890EF5438}">
      <dsp:nvSpPr>
        <dsp:cNvPr id="0" name=""/>
        <dsp:cNvSpPr/>
      </dsp:nvSpPr>
      <dsp:spPr>
        <a:xfrm rot="5400000">
          <a:off x="4746228" y="804465"/>
          <a:ext cx="1789906" cy="3760787"/>
        </a:xfrm>
        <a:prstGeom prst="round1Rect">
          <a:avLst/>
        </a:prstGeom>
        <a:gradFill rotWithShape="0">
          <a:gsLst>
            <a:gs pos="0">
              <a:schemeClr val="accent3">
                <a:hueOff val="-6872335"/>
                <a:satOff val="-58371"/>
                <a:lumOff val="195"/>
                <a:alphaOff val="0"/>
                <a:shade val="51000"/>
                <a:satMod val="130000"/>
              </a:schemeClr>
            </a:gs>
            <a:gs pos="80000">
              <a:schemeClr val="accent3">
                <a:hueOff val="-6872335"/>
                <a:satOff val="-58371"/>
                <a:lumOff val="195"/>
                <a:alphaOff val="0"/>
                <a:shade val="93000"/>
                <a:satMod val="130000"/>
              </a:schemeClr>
            </a:gs>
            <a:gs pos="100000">
              <a:schemeClr val="accent3">
                <a:hueOff val="-6872335"/>
                <a:satOff val="-58371"/>
                <a:lumOff val="1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-6872335"/>
              <a:satOff val="-58371"/>
              <a:lumOff val="195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Depresión post- parto en mujeres de entre 18 a 25 años. 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 rot="-5400000">
        <a:off x="3760787" y="2237382"/>
        <a:ext cx="3760787" cy="1342429"/>
      </dsp:txXfrm>
    </dsp:sp>
    <dsp:sp modelId="{EEBEC9E9-8BEB-45F4-82AE-30A55A6F1529}">
      <dsp:nvSpPr>
        <dsp:cNvPr id="0" name=""/>
        <dsp:cNvSpPr/>
      </dsp:nvSpPr>
      <dsp:spPr>
        <a:xfrm>
          <a:off x="2632551" y="1342429"/>
          <a:ext cx="2256472" cy="894953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tint val="40000"/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 </a:t>
          </a:r>
          <a:r>
            <a:rPr lang="en-US" sz="2800" kern="1200" dirty="0" err="1" smtClean="0"/>
            <a:t>una</a:t>
          </a:r>
          <a:r>
            <a:rPr lang="en-US" sz="2800" kern="1200" dirty="0" smtClean="0"/>
            <a:t> idea</a:t>
          </a:r>
          <a:endParaRPr lang="es-MX" sz="2800" kern="1200" dirty="0"/>
        </a:p>
      </dsp:txBody>
      <dsp:txXfrm>
        <a:off x="2676239" y="1386117"/>
        <a:ext cx="2169096" cy="807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2A754-6DE6-4DE9-AC33-916267D05630}">
      <dsp:nvSpPr>
        <dsp:cNvPr id="0" name=""/>
        <dsp:cNvSpPr/>
      </dsp:nvSpPr>
      <dsp:spPr>
        <a:xfrm>
          <a:off x="270029" y="0"/>
          <a:ext cx="3060340" cy="388843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BB1231-3145-4028-A511-8827FF611EAD}">
      <dsp:nvSpPr>
        <dsp:cNvPr id="0" name=""/>
        <dsp:cNvSpPr/>
      </dsp:nvSpPr>
      <dsp:spPr>
        <a:xfrm>
          <a:off x="3867" y="1166529"/>
          <a:ext cx="1158878" cy="155537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Revisión</a:t>
          </a:r>
          <a:r>
            <a:rPr lang="en-US" sz="1400" kern="1200" dirty="0" smtClean="0"/>
            <a:t> de </a:t>
          </a:r>
          <a:r>
            <a:rPr lang="en-US" sz="1400" kern="1200" dirty="0" err="1" smtClean="0"/>
            <a:t>literatura</a:t>
          </a:r>
          <a:endParaRPr lang="es-MX" sz="1400" kern="1200" dirty="0"/>
        </a:p>
      </dsp:txBody>
      <dsp:txXfrm>
        <a:off x="60439" y="1223101"/>
        <a:ext cx="1045734" cy="1442228"/>
      </dsp:txXfrm>
    </dsp:sp>
    <dsp:sp modelId="{54E03F59-B82D-4817-8A27-0F89417E63F5}">
      <dsp:nvSpPr>
        <dsp:cNvPr id="0" name=""/>
        <dsp:cNvSpPr/>
      </dsp:nvSpPr>
      <dsp:spPr>
        <a:xfrm>
          <a:off x="1220760" y="1166529"/>
          <a:ext cx="1158878" cy="1555372"/>
        </a:xfrm>
        <a:prstGeom prst="roundRect">
          <a:avLst/>
        </a:prstGeom>
        <a:gradFill rotWithShape="0">
          <a:gsLst>
            <a:gs pos="0">
              <a:schemeClr val="accent3">
                <a:hueOff val="-3436168"/>
                <a:satOff val="-29185"/>
                <a:lumOff val="97"/>
                <a:alphaOff val="0"/>
                <a:shade val="51000"/>
                <a:satMod val="130000"/>
              </a:schemeClr>
            </a:gs>
            <a:gs pos="80000">
              <a:schemeClr val="accent3">
                <a:hueOff val="-3436168"/>
                <a:satOff val="-29185"/>
                <a:lumOff val="97"/>
                <a:alphaOff val="0"/>
                <a:shade val="93000"/>
                <a:satMod val="130000"/>
              </a:schemeClr>
            </a:gs>
            <a:gs pos="100000">
              <a:schemeClr val="accent3">
                <a:hueOff val="-3436168"/>
                <a:satOff val="-29185"/>
                <a:lumOff val="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-3436168"/>
              <a:satOff val="-29185"/>
              <a:lumOff val="97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Evaluar</a:t>
          </a:r>
          <a:r>
            <a:rPr lang="en-US" sz="1400" kern="1200" dirty="0" smtClean="0"/>
            <a:t> y </a:t>
          </a:r>
          <a:r>
            <a:rPr lang="en-US" sz="1400" kern="1200" dirty="0" err="1" smtClean="0"/>
            <a:t>seleccionar</a:t>
          </a:r>
          <a:endParaRPr lang="es-MX" sz="1400" kern="1200" dirty="0"/>
        </a:p>
      </dsp:txBody>
      <dsp:txXfrm>
        <a:off x="1277332" y="1223101"/>
        <a:ext cx="1045734" cy="1442228"/>
      </dsp:txXfrm>
    </dsp:sp>
    <dsp:sp modelId="{827FD5DA-C5A4-4831-9028-B83FB3FF765A}">
      <dsp:nvSpPr>
        <dsp:cNvPr id="0" name=""/>
        <dsp:cNvSpPr/>
      </dsp:nvSpPr>
      <dsp:spPr>
        <a:xfrm>
          <a:off x="2437653" y="1166529"/>
          <a:ext cx="1158878" cy="1555372"/>
        </a:xfrm>
        <a:prstGeom prst="roundRect">
          <a:avLst/>
        </a:prstGeom>
        <a:gradFill rotWithShape="0">
          <a:gsLst>
            <a:gs pos="0">
              <a:schemeClr val="accent3">
                <a:hueOff val="-6872335"/>
                <a:satOff val="-58371"/>
                <a:lumOff val="195"/>
                <a:alphaOff val="0"/>
                <a:shade val="51000"/>
                <a:satMod val="130000"/>
              </a:schemeClr>
            </a:gs>
            <a:gs pos="80000">
              <a:schemeClr val="accent3">
                <a:hueOff val="-6872335"/>
                <a:satOff val="-58371"/>
                <a:lumOff val="195"/>
                <a:alphaOff val="0"/>
                <a:shade val="93000"/>
                <a:satMod val="130000"/>
              </a:schemeClr>
            </a:gs>
            <a:gs pos="100000">
              <a:schemeClr val="accent3">
                <a:hueOff val="-6872335"/>
                <a:satOff val="-58371"/>
                <a:lumOff val="1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-6872335"/>
              <a:satOff val="-58371"/>
              <a:lumOff val="195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Extracción</a:t>
          </a:r>
          <a:r>
            <a:rPr lang="en-US" sz="1400" kern="1200" dirty="0" smtClean="0"/>
            <a:t> y </a:t>
          </a:r>
          <a:r>
            <a:rPr lang="en-US" sz="1400" kern="1200" dirty="0" err="1" smtClean="0"/>
            <a:t>recopilación</a:t>
          </a:r>
          <a:r>
            <a:rPr lang="en-US" sz="1400" kern="1200" dirty="0" smtClean="0"/>
            <a:t> de </a:t>
          </a:r>
          <a:r>
            <a:rPr lang="en-US" sz="1400" kern="1200" dirty="0" err="1" smtClean="0"/>
            <a:t>información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relevante</a:t>
          </a:r>
          <a:endParaRPr lang="es-MX" sz="1400" kern="1200" dirty="0"/>
        </a:p>
      </dsp:txBody>
      <dsp:txXfrm>
        <a:off x="2494225" y="1223101"/>
        <a:ext cx="1045734" cy="1442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1E5A1-5118-43E7-868F-21F4CEA4CF30}">
      <dsp:nvSpPr>
        <dsp:cNvPr id="0" name=""/>
        <dsp:cNvSpPr/>
      </dsp:nvSpPr>
      <dsp:spPr>
        <a:xfrm>
          <a:off x="7305705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C86BE4-2D25-4F07-9C47-4CC1C59654F2}">
      <dsp:nvSpPr>
        <dsp:cNvPr id="0" name=""/>
        <dsp:cNvSpPr/>
      </dsp:nvSpPr>
      <dsp:spPr>
        <a:xfrm>
          <a:off x="6910070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322367"/>
                <a:satOff val="-14"/>
                <a:lumOff val="-636"/>
                <a:alphaOff val="0"/>
                <a:shade val="51000"/>
                <a:satMod val="130000"/>
              </a:schemeClr>
            </a:gs>
            <a:gs pos="80000">
              <a:schemeClr val="accent5">
                <a:hueOff val="322367"/>
                <a:satOff val="-14"/>
                <a:lumOff val="-636"/>
                <a:alphaOff val="0"/>
                <a:shade val="93000"/>
                <a:satMod val="130000"/>
              </a:schemeClr>
            </a:gs>
            <a:gs pos="100000">
              <a:schemeClr val="accent5">
                <a:hueOff val="322367"/>
                <a:satOff val="-14"/>
                <a:lumOff val="-63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22367"/>
              <a:satOff val="-14"/>
              <a:lumOff val="-6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B5C3AE-4057-49CA-A80F-DAA4F68413C6}">
      <dsp:nvSpPr>
        <dsp:cNvPr id="0" name=""/>
        <dsp:cNvSpPr/>
      </dsp:nvSpPr>
      <dsp:spPr>
        <a:xfrm>
          <a:off x="6514436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644733"/>
                <a:satOff val="-28"/>
                <a:lumOff val="-1272"/>
                <a:alphaOff val="0"/>
                <a:shade val="51000"/>
                <a:satMod val="130000"/>
              </a:schemeClr>
            </a:gs>
            <a:gs pos="80000">
              <a:schemeClr val="accent5">
                <a:hueOff val="644733"/>
                <a:satOff val="-28"/>
                <a:lumOff val="-1272"/>
                <a:alphaOff val="0"/>
                <a:shade val="93000"/>
                <a:satMod val="130000"/>
              </a:schemeClr>
            </a:gs>
            <a:gs pos="100000">
              <a:schemeClr val="accent5">
                <a:hueOff val="644733"/>
                <a:satOff val="-28"/>
                <a:lumOff val="-12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44733"/>
              <a:satOff val="-28"/>
              <a:lumOff val="-12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CB5CB-7578-45C1-91C6-607091BE21B8}">
      <dsp:nvSpPr>
        <dsp:cNvPr id="0" name=""/>
        <dsp:cNvSpPr/>
      </dsp:nvSpPr>
      <dsp:spPr>
        <a:xfrm>
          <a:off x="6119553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967100"/>
                <a:satOff val="-42"/>
                <a:lumOff val="-1907"/>
                <a:alphaOff val="0"/>
                <a:shade val="51000"/>
                <a:satMod val="130000"/>
              </a:schemeClr>
            </a:gs>
            <a:gs pos="80000">
              <a:schemeClr val="accent5">
                <a:hueOff val="967100"/>
                <a:satOff val="-42"/>
                <a:lumOff val="-1907"/>
                <a:alphaOff val="0"/>
                <a:shade val="93000"/>
                <a:satMod val="130000"/>
              </a:schemeClr>
            </a:gs>
            <a:gs pos="100000">
              <a:schemeClr val="accent5">
                <a:hueOff val="967100"/>
                <a:satOff val="-42"/>
                <a:lumOff val="-190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67100"/>
              <a:satOff val="-42"/>
              <a:lumOff val="-19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AB247E-BD58-44EC-89B8-CA785C7151CA}">
      <dsp:nvSpPr>
        <dsp:cNvPr id="0" name=""/>
        <dsp:cNvSpPr/>
      </dsp:nvSpPr>
      <dsp:spPr>
        <a:xfrm>
          <a:off x="5723918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1289467"/>
                <a:satOff val="-56"/>
                <a:lumOff val="-2543"/>
                <a:alphaOff val="0"/>
                <a:shade val="51000"/>
                <a:satMod val="130000"/>
              </a:schemeClr>
            </a:gs>
            <a:gs pos="80000">
              <a:schemeClr val="accent5">
                <a:hueOff val="1289467"/>
                <a:satOff val="-56"/>
                <a:lumOff val="-2543"/>
                <a:alphaOff val="0"/>
                <a:shade val="93000"/>
                <a:satMod val="130000"/>
              </a:schemeClr>
            </a:gs>
            <a:gs pos="100000">
              <a:schemeClr val="accent5">
                <a:hueOff val="1289467"/>
                <a:satOff val="-56"/>
                <a:lumOff val="-25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289467"/>
              <a:satOff val="-56"/>
              <a:lumOff val="-25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FCF26C-B3BA-4200-9A9E-F16676DA4EBA}">
      <dsp:nvSpPr>
        <dsp:cNvPr id="0" name=""/>
        <dsp:cNvSpPr/>
      </dsp:nvSpPr>
      <dsp:spPr>
        <a:xfrm>
          <a:off x="5112414" y="1863399"/>
          <a:ext cx="431738" cy="432086"/>
        </a:xfrm>
        <a:prstGeom prst="ellipse">
          <a:avLst/>
        </a:prstGeom>
        <a:gradFill rotWithShape="0">
          <a:gsLst>
            <a:gs pos="0">
              <a:schemeClr val="accent5">
                <a:hueOff val="1611833"/>
                <a:satOff val="-70"/>
                <a:lumOff val="-3179"/>
                <a:alphaOff val="0"/>
                <a:shade val="51000"/>
                <a:satMod val="130000"/>
              </a:schemeClr>
            </a:gs>
            <a:gs pos="80000">
              <a:schemeClr val="accent5">
                <a:hueOff val="1611833"/>
                <a:satOff val="-70"/>
                <a:lumOff val="-3179"/>
                <a:alphaOff val="0"/>
                <a:shade val="93000"/>
                <a:satMod val="130000"/>
              </a:schemeClr>
            </a:gs>
            <a:gs pos="100000">
              <a:schemeClr val="accent5">
                <a:hueOff val="1611833"/>
                <a:satOff val="-70"/>
                <a:lumOff val="-317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611833"/>
              <a:satOff val="-70"/>
              <a:lumOff val="-31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228070-12D4-47C3-A4A9-54842864298D}">
      <dsp:nvSpPr>
        <dsp:cNvPr id="0" name=""/>
        <dsp:cNvSpPr/>
      </dsp:nvSpPr>
      <dsp:spPr>
        <a:xfrm>
          <a:off x="6953696" y="1525399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1934200"/>
                <a:satOff val="-84"/>
                <a:lumOff val="-3815"/>
                <a:alphaOff val="0"/>
                <a:shade val="51000"/>
                <a:satMod val="130000"/>
              </a:schemeClr>
            </a:gs>
            <a:gs pos="80000">
              <a:schemeClr val="accent5">
                <a:hueOff val="1934200"/>
                <a:satOff val="-84"/>
                <a:lumOff val="-3815"/>
                <a:alphaOff val="0"/>
                <a:shade val="93000"/>
                <a:satMod val="130000"/>
              </a:schemeClr>
            </a:gs>
            <a:gs pos="100000">
              <a:schemeClr val="accent5">
                <a:hueOff val="1934200"/>
                <a:satOff val="-84"/>
                <a:lumOff val="-38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934200"/>
              <a:satOff val="-84"/>
              <a:lumOff val="-38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C1591-6602-4423-97D1-D45D06DA45D2}">
      <dsp:nvSpPr>
        <dsp:cNvPr id="0" name=""/>
        <dsp:cNvSpPr/>
      </dsp:nvSpPr>
      <dsp:spPr>
        <a:xfrm>
          <a:off x="6953696" y="2420461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2256567"/>
                <a:satOff val="-98"/>
                <a:lumOff val="-4451"/>
                <a:alphaOff val="0"/>
                <a:shade val="51000"/>
                <a:satMod val="130000"/>
              </a:schemeClr>
            </a:gs>
            <a:gs pos="80000">
              <a:schemeClr val="accent5">
                <a:hueOff val="2256567"/>
                <a:satOff val="-98"/>
                <a:lumOff val="-4451"/>
                <a:alphaOff val="0"/>
                <a:shade val="93000"/>
                <a:satMod val="130000"/>
              </a:schemeClr>
            </a:gs>
            <a:gs pos="100000">
              <a:schemeClr val="accent5">
                <a:hueOff val="2256567"/>
                <a:satOff val="-98"/>
                <a:lumOff val="-445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256567"/>
              <a:satOff val="-98"/>
              <a:lumOff val="-4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E69F89-DF81-45B7-8F0B-B39BCE924CD0}">
      <dsp:nvSpPr>
        <dsp:cNvPr id="0" name=""/>
        <dsp:cNvSpPr/>
      </dsp:nvSpPr>
      <dsp:spPr>
        <a:xfrm>
          <a:off x="7146248" y="171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2578933"/>
                <a:satOff val="-112"/>
                <a:lumOff val="-5086"/>
                <a:alphaOff val="0"/>
                <a:shade val="51000"/>
                <a:satMod val="130000"/>
              </a:schemeClr>
            </a:gs>
            <a:gs pos="80000">
              <a:schemeClr val="accent5">
                <a:hueOff val="2578933"/>
                <a:satOff val="-112"/>
                <a:lumOff val="-5086"/>
                <a:alphaOff val="0"/>
                <a:shade val="93000"/>
                <a:satMod val="130000"/>
              </a:schemeClr>
            </a:gs>
            <a:gs pos="100000">
              <a:schemeClr val="accent5">
                <a:hueOff val="2578933"/>
                <a:satOff val="-112"/>
                <a:lumOff val="-50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578933"/>
              <a:satOff val="-112"/>
              <a:lumOff val="-50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32764-3BBD-428F-9247-BC2749616E75}">
      <dsp:nvSpPr>
        <dsp:cNvPr id="0" name=""/>
        <dsp:cNvSpPr/>
      </dsp:nvSpPr>
      <dsp:spPr>
        <a:xfrm>
          <a:off x="7159035" y="2227673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2901300"/>
                <a:satOff val="-125"/>
                <a:lumOff val="-5722"/>
                <a:alphaOff val="0"/>
                <a:shade val="51000"/>
                <a:satMod val="130000"/>
              </a:schemeClr>
            </a:gs>
            <a:gs pos="80000">
              <a:schemeClr val="accent5">
                <a:hueOff val="2901300"/>
                <a:satOff val="-125"/>
                <a:lumOff val="-5722"/>
                <a:alphaOff val="0"/>
                <a:shade val="93000"/>
                <a:satMod val="130000"/>
              </a:schemeClr>
            </a:gs>
            <a:gs pos="100000">
              <a:schemeClr val="accent5">
                <a:hueOff val="2901300"/>
                <a:satOff val="-125"/>
                <a:lumOff val="-572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901300"/>
              <a:satOff val="-125"/>
              <a:lumOff val="-57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41DE9-75A5-4F5A-BC30-9CBAF7C34F9F}">
      <dsp:nvSpPr>
        <dsp:cNvPr id="0" name=""/>
        <dsp:cNvSpPr/>
      </dsp:nvSpPr>
      <dsp:spPr>
        <a:xfrm>
          <a:off x="2747631" y="986444"/>
          <a:ext cx="2185769" cy="2185996"/>
        </a:xfrm>
        <a:prstGeom prst="ellipse">
          <a:avLst/>
        </a:prstGeom>
        <a:gradFill rotWithShape="0">
          <a:gsLst>
            <a:gs pos="0">
              <a:schemeClr val="accent5">
                <a:hueOff val="3223667"/>
                <a:satOff val="-139"/>
                <a:lumOff val="-6358"/>
                <a:alphaOff val="0"/>
                <a:shade val="51000"/>
                <a:satMod val="130000"/>
              </a:schemeClr>
            </a:gs>
            <a:gs pos="80000">
              <a:schemeClr val="accent5">
                <a:hueOff val="3223667"/>
                <a:satOff val="-139"/>
                <a:lumOff val="-6358"/>
                <a:alphaOff val="0"/>
                <a:shade val="93000"/>
                <a:satMod val="130000"/>
              </a:schemeClr>
            </a:gs>
            <a:gs pos="100000">
              <a:schemeClr val="accent5">
                <a:hueOff val="3223667"/>
                <a:satOff val="-139"/>
                <a:lumOff val="-635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223667"/>
              <a:satOff val="-139"/>
              <a:lumOff val="-63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Etapas</a:t>
          </a:r>
          <a:r>
            <a:rPr lang="en-US" sz="2800" kern="1200" dirty="0" smtClean="0"/>
            <a:t> de un MT</a:t>
          </a:r>
          <a:endParaRPr lang="es-MX" sz="2800" kern="1200" dirty="0"/>
        </a:p>
      </dsp:txBody>
      <dsp:txXfrm>
        <a:off x="3067729" y="1306576"/>
        <a:ext cx="1545573" cy="1545732"/>
      </dsp:txXfrm>
    </dsp:sp>
    <dsp:sp modelId="{CBF7DEA5-697C-463B-A013-5D108666BD2D}">
      <dsp:nvSpPr>
        <dsp:cNvPr id="0" name=""/>
        <dsp:cNvSpPr/>
      </dsp:nvSpPr>
      <dsp:spPr>
        <a:xfrm>
          <a:off x="2584413" y="799692"/>
          <a:ext cx="431738" cy="432086"/>
        </a:xfrm>
        <a:prstGeom prst="ellipse">
          <a:avLst/>
        </a:prstGeom>
        <a:gradFill rotWithShape="0">
          <a:gsLst>
            <a:gs pos="0">
              <a:schemeClr val="accent5">
                <a:hueOff val="3546033"/>
                <a:satOff val="-153"/>
                <a:lumOff val="-6994"/>
                <a:alphaOff val="0"/>
                <a:shade val="51000"/>
                <a:satMod val="130000"/>
              </a:schemeClr>
            </a:gs>
            <a:gs pos="80000">
              <a:schemeClr val="accent5">
                <a:hueOff val="3546033"/>
                <a:satOff val="-153"/>
                <a:lumOff val="-6994"/>
                <a:alphaOff val="0"/>
                <a:shade val="93000"/>
                <a:satMod val="130000"/>
              </a:schemeClr>
            </a:gs>
            <a:gs pos="100000">
              <a:schemeClr val="accent5">
                <a:hueOff val="3546033"/>
                <a:satOff val="-153"/>
                <a:lumOff val="-699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546033"/>
              <a:satOff val="-153"/>
              <a:lumOff val="-699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DDE592-197A-42E8-893C-EB2D829869B7}">
      <dsp:nvSpPr>
        <dsp:cNvPr id="0" name=""/>
        <dsp:cNvSpPr/>
      </dsp:nvSpPr>
      <dsp:spPr>
        <a:xfrm>
          <a:off x="2307619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3868400"/>
                <a:satOff val="-167"/>
                <a:lumOff val="-7629"/>
                <a:alphaOff val="0"/>
                <a:shade val="51000"/>
                <a:satMod val="130000"/>
              </a:schemeClr>
            </a:gs>
            <a:gs pos="80000">
              <a:schemeClr val="accent5">
                <a:hueOff val="3868400"/>
                <a:satOff val="-167"/>
                <a:lumOff val="-7629"/>
                <a:alphaOff val="0"/>
                <a:shade val="93000"/>
                <a:satMod val="130000"/>
              </a:schemeClr>
            </a:gs>
            <a:gs pos="100000">
              <a:schemeClr val="accent5">
                <a:hueOff val="3868400"/>
                <a:satOff val="-167"/>
                <a:lumOff val="-76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868400"/>
              <a:satOff val="-167"/>
              <a:lumOff val="-76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41736-A9A8-4FCC-87CA-96D704290839}">
      <dsp:nvSpPr>
        <dsp:cNvPr id="0" name=""/>
        <dsp:cNvSpPr/>
      </dsp:nvSpPr>
      <dsp:spPr>
        <a:xfrm>
          <a:off x="1846546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4190767"/>
                <a:satOff val="-181"/>
                <a:lumOff val="-8265"/>
                <a:alphaOff val="0"/>
                <a:shade val="51000"/>
                <a:satMod val="130000"/>
              </a:schemeClr>
            </a:gs>
            <a:gs pos="80000">
              <a:schemeClr val="accent5">
                <a:hueOff val="4190767"/>
                <a:satOff val="-181"/>
                <a:lumOff val="-8265"/>
                <a:alphaOff val="0"/>
                <a:shade val="93000"/>
                <a:satMod val="130000"/>
              </a:schemeClr>
            </a:gs>
            <a:gs pos="100000">
              <a:schemeClr val="accent5">
                <a:hueOff val="4190767"/>
                <a:satOff val="-181"/>
                <a:lumOff val="-826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4190767"/>
              <a:satOff val="-181"/>
              <a:lumOff val="-82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60C4E9-DA56-47F3-A0C8-A6F4A9C0B591}">
      <dsp:nvSpPr>
        <dsp:cNvPr id="0" name=""/>
        <dsp:cNvSpPr/>
      </dsp:nvSpPr>
      <dsp:spPr>
        <a:xfrm>
          <a:off x="1385474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4513133"/>
                <a:satOff val="-195"/>
                <a:lumOff val="-8901"/>
                <a:alphaOff val="0"/>
                <a:shade val="51000"/>
                <a:satMod val="130000"/>
              </a:schemeClr>
            </a:gs>
            <a:gs pos="80000">
              <a:schemeClr val="accent5">
                <a:hueOff val="4513133"/>
                <a:satOff val="-195"/>
                <a:lumOff val="-8901"/>
                <a:alphaOff val="0"/>
                <a:shade val="93000"/>
                <a:satMod val="130000"/>
              </a:schemeClr>
            </a:gs>
            <a:gs pos="100000">
              <a:schemeClr val="accent5">
                <a:hueOff val="4513133"/>
                <a:satOff val="-195"/>
                <a:lumOff val="-890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4513133"/>
              <a:satOff val="-195"/>
              <a:lumOff val="-89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5C95F6-A246-4F79-9DFE-C089FA09512D}">
      <dsp:nvSpPr>
        <dsp:cNvPr id="0" name=""/>
        <dsp:cNvSpPr/>
      </dsp:nvSpPr>
      <dsp:spPr>
        <a:xfrm>
          <a:off x="924401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4835500"/>
                <a:satOff val="-209"/>
                <a:lumOff val="-9537"/>
                <a:alphaOff val="0"/>
                <a:shade val="51000"/>
                <a:satMod val="130000"/>
              </a:schemeClr>
            </a:gs>
            <a:gs pos="80000">
              <a:schemeClr val="accent5">
                <a:hueOff val="4835500"/>
                <a:satOff val="-209"/>
                <a:lumOff val="-9537"/>
                <a:alphaOff val="0"/>
                <a:shade val="93000"/>
                <a:satMod val="130000"/>
              </a:schemeClr>
            </a:gs>
            <a:gs pos="100000">
              <a:schemeClr val="accent5">
                <a:hueOff val="4835500"/>
                <a:satOff val="-209"/>
                <a:lumOff val="-953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4835500"/>
              <a:satOff val="-209"/>
              <a:lumOff val="-9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08AB9A-18E2-4F9C-AABF-06447FF236CA}">
      <dsp:nvSpPr>
        <dsp:cNvPr id="0" name=""/>
        <dsp:cNvSpPr/>
      </dsp:nvSpPr>
      <dsp:spPr>
        <a:xfrm>
          <a:off x="462576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5157867"/>
                <a:satOff val="-223"/>
                <a:lumOff val="-10173"/>
                <a:alphaOff val="0"/>
                <a:shade val="51000"/>
                <a:satMod val="130000"/>
              </a:schemeClr>
            </a:gs>
            <a:gs pos="80000">
              <a:schemeClr val="accent5">
                <a:hueOff val="5157867"/>
                <a:satOff val="-223"/>
                <a:lumOff val="-10173"/>
                <a:alphaOff val="0"/>
                <a:shade val="93000"/>
                <a:satMod val="130000"/>
              </a:schemeClr>
            </a:gs>
            <a:gs pos="100000">
              <a:schemeClr val="accent5">
                <a:hueOff val="5157867"/>
                <a:satOff val="-223"/>
                <a:lumOff val="-101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5157867"/>
              <a:satOff val="-223"/>
              <a:lumOff val="-101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6D3171-B15E-4018-A82A-5F5467A40F87}">
      <dsp:nvSpPr>
        <dsp:cNvPr id="0" name=""/>
        <dsp:cNvSpPr/>
      </dsp:nvSpPr>
      <dsp:spPr>
        <a:xfrm>
          <a:off x="1504" y="571755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5480233"/>
                <a:satOff val="-237"/>
                <a:lumOff val="-10808"/>
                <a:alphaOff val="0"/>
                <a:shade val="51000"/>
                <a:satMod val="130000"/>
              </a:schemeClr>
            </a:gs>
            <a:gs pos="80000">
              <a:schemeClr val="accent5">
                <a:hueOff val="5480233"/>
                <a:satOff val="-237"/>
                <a:lumOff val="-10808"/>
                <a:alphaOff val="0"/>
                <a:shade val="93000"/>
                <a:satMod val="130000"/>
              </a:schemeClr>
            </a:gs>
            <a:gs pos="100000">
              <a:schemeClr val="accent5">
                <a:hueOff val="5480233"/>
                <a:satOff val="-237"/>
                <a:lumOff val="-1080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5480233"/>
              <a:satOff val="-237"/>
              <a:lumOff val="-108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B24332-7520-49F9-B7BA-ECF7A8B7435D}">
      <dsp:nvSpPr>
        <dsp:cNvPr id="0" name=""/>
        <dsp:cNvSpPr/>
      </dsp:nvSpPr>
      <dsp:spPr>
        <a:xfrm>
          <a:off x="0" y="14693"/>
          <a:ext cx="2530257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Revisión</a:t>
          </a:r>
          <a:r>
            <a:rPr lang="en-US" sz="2100" kern="1200" dirty="0" smtClean="0"/>
            <a:t> de la </a:t>
          </a:r>
          <a:r>
            <a:rPr lang="en-US" sz="2100" kern="1200" dirty="0" err="1" smtClean="0"/>
            <a:t>literatura</a:t>
          </a:r>
          <a:endParaRPr lang="es-MX" sz="2100" kern="1200" dirty="0"/>
        </a:p>
      </dsp:txBody>
      <dsp:txXfrm>
        <a:off x="0" y="14693"/>
        <a:ext cx="2530257" cy="555286"/>
      </dsp:txXfrm>
    </dsp:sp>
    <dsp:sp modelId="{A6543D74-727C-47BF-A548-D19AFB2EC982}">
      <dsp:nvSpPr>
        <dsp:cNvPr id="0" name=""/>
        <dsp:cNvSpPr/>
      </dsp:nvSpPr>
      <dsp:spPr>
        <a:xfrm>
          <a:off x="2136127" y="1863399"/>
          <a:ext cx="431738" cy="432086"/>
        </a:xfrm>
        <a:prstGeom prst="ellipse">
          <a:avLst/>
        </a:prstGeom>
        <a:gradFill rotWithShape="0">
          <a:gsLst>
            <a:gs pos="0">
              <a:schemeClr val="accent5">
                <a:hueOff val="6447334"/>
                <a:satOff val="-279"/>
                <a:lumOff val="-12716"/>
                <a:alphaOff val="0"/>
                <a:shade val="51000"/>
                <a:satMod val="130000"/>
              </a:schemeClr>
            </a:gs>
            <a:gs pos="80000">
              <a:schemeClr val="accent5">
                <a:hueOff val="6447334"/>
                <a:satOff val="-279"/>
                <a:lumOff val="-12716"/>
                <a:alphaOff val="0"/>
                <a:shade val="93000"/>
                <a:satMod val="130000"/>
              </a:schemeClr>
            </a:gs>
            <a:gs pos="100000">
              <a:schemeClr val="accent5">
                <a:hueOff val="6447334"/>
                <a:satOff val="-279"/>
                <a:lumOff val="-1271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447334"/>
              <a:satOff val="-279"/>
              <a:lumOff val="-127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3795C-F8EC-4702-B186-ED97FA3A77C0}">
      <dsp:nvSpPr>
        <dsp:cNvPr id="0" name=""/>
        <dsp:cNvSpPr/>
      </dsp:nvSpPr>
      <dsp:spPr>
        <a:xfrm>
          <a:off x="1708901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6769700"/>
                <a:satOff val="-293"/>
                <a:lumOff val="-13352"/>
                <a:alphaOff val="0"/>
                <a:shade val="51000"/>
                <a:satMod val="130000"/>
              </a:schemeClr>
            </a:gs>
            <a:gs pos="80000">
              <a:schemeClr val="accent5">
                <a:hueOff val="6769700"/>
                <a:satOff val="-293"/>
                <a:lumOff val="-13352"/>
                <a:alphaOff val="0"/>
                <a:shade val="93000"/>
                <a:satMod val="130000"/>
              </a:schemeClr>
            </a:gs>
            <a:gs pos="100000">
              <a:schemeClr val="accent5">
                <a:hueOff val="6769700"/>
                <a:satOff val="-293"/>
                <a:lumOff val="-1335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6769700"/>
              <a:satOff val="-293"/>
              <a:lumOff val="-133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DACC98-129F-4B1F-B968-1F776046F2C6}">
      <dsp:nvSpPr>
        <dsp:cNvPr id="0" name=""/>
        <dsp:cNvSpPr/>
      </dsp:nvSpPr>
      <dsp:spPr>
        <a:xfrm>
          <a:off x="1282428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7092067"/>
                <a:satOff val="-307"/>
                <a:lumOff val="-13987"/>
                <a:alphaOff val="0"/>
                <a:shade val="51000"/>
                <a:satMod val="130000"/>
              </a:schemeClr>
            </a:gs>
            <a:gs pos="80000">
              <a:schemeClr val="accent5">
                <a:hueOff val="7092067"/>
                <a:satOff val="-307"/>
                <a:lumOff val="-13987"/>
                <a:alphaOff val="0"/>
                <a:shade val="93000"/>
                <a:satMod val="130000"/>
              </a:schemeClr>
            </a:gs>
            <a:gs pos="100000">
              <a:schemeClr val="accent5">
                <a:hueOff val="7092067"/>
                <a:satOff val="-307"/>
                <a:lumOff val="-13987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7092067"/>
              <a:satOff val="-307"/>
              <a:lumOff val="-1398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DBB9A9-FECC-4C1E-82DB-E6E9569C5E56}">
      <dsp:nvSpPr>
        <dsp:cNvPr id="0" name=""/>
        <dsp:cNvSpPr/>
      </dsp:nvSpPr>
      <dsp:spPr>
        <a:xfrm>
          <a:off x="855203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7414433"/>
                <a:satOff val="-321"/>
                <a:lumOff val="-14623"/>
                <a:alphaOff val="0"/>
                <a:shade val="51000"/>
                <a:satMod val="130000"/>
              </a:schemeClr>
            </a:gs>
            <a:gs pos="80000">
              <a:schemeClr val="accent5">
                <a:hueOff val="7414433"/>
                <a:satOff val="-321"/>
                <a:lumOff val="-14623"/>
                <a:alphaOff val="0"/>
                <a:shade val="93000"/>
                <a:satMod val="130000"/>
              </a:schemeClr>
            </a:gs>
            <a:gs pos="100000">
              <a:schemeClr val="accent5">
                <a:hueOff val="7414433"/>
                <a:satOff val="-321"/>
                <a:lumOff val="-1462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7414433"/>
              <a:satOff val="-321"/>
              <a:lumOff val="-1462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C1BF4C-0204-4563-BFC5-525BECB8BAC4}">
      <dsp:nvSpPr>
        <dsp:cNvPr id="0" name=""/>
        <dsp:cNvSpPr/>
      </dsp:nvSpPr>
      <dsp:spPr>
        <a:xfrm>
          <a:off x="428729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7736800"/>
                <a:satOff val="-335"/>
                <a:lumOff val="-15259"/>
                <a:alphaOff val="0"/>
                <a:shade val="51000"/>
                <a:satMod val="130000"/>
              </a:schemeClr>
            </a:gs>
            <a:gs pos="80000">
              <a:schemeClr val="accent5">
                <a:hueOff val="7736800"/>
                <a:satOff val="-335"/>
                <a:lumOff val="-15259"/>
                <a:alphaOff val="0"/>
                <a:shade val="93000"/>
                <a:satMod val="130000"/>
              </a:schemeClr>
            </a:gs>
            <a:gs pos="100000">
              <a:schemeClr val="accent5">
                <a:hueOff val="7736800"/>
                <a:satOff val="-335"/>
                <a:lumOff val="-152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7736800"/>
              <a:satOff val="-335"/>
              <a:lumOff val="-152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CF9F02-9F2C-488E-9A46-12BAD24D93B9}">
      <dsp:nvSpPr>
        <dsp:cNvPr id="0" name=""/>
        <dsp:cNvSpPr/>
      </dsp:nvSpPr>
      <dsp:spPr>
        <a:xfrm>
          <a:off x="1504" y="197133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8059167"/>
                <a:satOff val="-348"/>
                <a:lumOff val="-15895"/>
                <a:alphaOff val="0"/>
                <a:shade val="51000"/>
                <a:satMod val="130000"/>
              </a:schemeClr>
            </a:gs>
            <a:gs pos="80000">
              <a:schemeClr val="accent5">
                <a:hueOff val="8059167"/>
                <a:satOff val="-348"/>
                <a:lumOff val="-15895"/>
                <a:alphaOff val="0"/>
                <a:shade val="93000"/>
                <a:satMod val="130000"/>
              </a:schemeClr>
            </a:gs>
            <a:gs pos="100000">
              <a:schemeClr val="accent5">
                <a:hueOff val="8059167"/>
                <a:satOff val="-348"/>
                <a:lumOff val="-1589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8059167"/>
              <a:satOff val="-348"/>
              <a:lumOff val="-1589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72929C-9B8C-4F69-809A-8ADC07F5603C}">
      <dsp:nvSpPr>
        <dsp:cNvPr id="0" name=""/>
        <dsp:cNvSpPr/>
      </dsp:nvSpPr>
      <dsp:spPr>
        <a:xfrm>
          <a:off x="0" y="1418886"/>
          <a:ext cx="1913488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Adopción</a:t>
          </a:r>
          <a:r>
            <a:rPr lang="en-US" sz="2100" kern="1200" dirty="0" smtClean="0"/>
            <a:t> de </a:t>
          </a:r>
          <a:r>
            <a:rPr lang="en-US" sz="2100" kern="1200" dirty="0" err="1" smtClean="0"/>
            <a:t>una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teoria</a:t>
          </a:r>
          <a:endParaRPr lang="es-MX" sz="2100" kern="1200" dirty="0"/>
        </a:p>
      </dsp:txBody>
      <dsp:txXfrm>
        <a:off x="0" y="1418886"/>
        <a:ext cx="1913488" cy="555286"/>
      </dsp:txXfrm>
    </dsp:sp>
    <dsp:sp modelId="{050F53D9-2F96-4D86-869E-A550B6F2B706}">
      <dsp:nvSpPr>
        <dsp:cNvPr id="0" name=""/>
        <dsp:cNvSpPr/>
      </dsp:nvSpPr>
      <dsp:spPr>
        <a:xfrm>
          <a:off x="2584413" y="2909354"/>
          <a:ext cx="431738" cy="432086"/>
        </a:xfrm>
        <a:prstGeom prst="ellipse">
          <a:avLst/>
        </a:prstGeom>
        <a:gradFill rotWithShape="0">
          <a:gsLst>
            <a:gs pos="0">
              <a:schemeClr val="accent5">
                <a:hueOff val="8703900"/>
                <a:satOff val="-376"/>
                <a:lumOff val="-17166"/>
                <a:alphaOff val="0"/>
                <a:shade val="51000"/>
                <a:satMod val="130000"/>
              </a:schemeClr>
            </a:gs>
            <a:gs pos="80000">
              <a:schemeClr val="accent5">
                <a:hueOff val="8703900"/>
                <a:satOff val="-376"/>
                <a:lumOff val="-17166"/>
                <a:alphaOff val="0"/>
                <a:shade val="93000"/>
                <a:satMod val="130000"/>
              </a:schemeClr>
            </a:gs>
            <a:gs pos="100000">
              <a:schemeClr val="accent5">
                <a:hueOff val="8703900"/>
                <a:satOff val="-376"/>
                <a:lumOff val="-1716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8703900"/>
              <a:satOff val="-376"/>
              <a:lumOff val="-1716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EFCD38-BB88-4AE3-B6CB-B2E546950C18}">
      <dsp:nvSpPr>
        <dsp:cNvPr id="0" name=""/>
        <dsp:cNvSpPr/>
      </dsp:nvSpPr>
      <dsp:spPr>
        <a:xfrm>
          <a:off x="2307619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9026266"/>
                <a:satOff val="-390"/>
                <a:lumOff val="-17802"/>
                <a:alphaOff val="0"/>
                <a:shade val="51000"/>
                <a:satMod val="130000"/>
              </a:schemeClr>
            </a:gs>
            <a:gs pos="80000">
              <a:schemeClr val="accent5">
                <a:hueOff val="9026266"/>
                <a:satOff val="-390"/>
                <a:lumOff val="-17802"/>
                <a:alphaOff val="0"/>
                <a:shade val="93000"/>
                <a:satMod val="130000"/>
              </a:schemeClr>
            </a:gs>
            <a:gs pos="100000">
              <a:schemeClr val="accent5">
                <a:hueOff val="9026266"/>
                <a:satOff val="-390"/>
                <a:lumOff val="-1780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026266"/>
              <a:satOff val="-390"/>
              <a:lumOff val="-178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65EE6E-31C2-4D4B-A0C9-16723E72EEE1}">
      <dsp:nvSpPr>
        <dsp:cNvPr id="0" name=""/>
        <dsp:cNvSpPr/>
      </dsp:nvSpPr>
      <dsp:spPr>
        <a:xfrm>
          <a:off x="1846546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9348634"/>
                <a:satOff val="-404"/>
                <a:lumOff val="-18438"/>
                <a:alphaOff val="0"/>
                <a:shade val="51000"/>
                <a:satMod val="130000"/>
              </a:schemeClr>
            </a:gs>
            <a:gs pos="80000">
              <a:schemeClr val="accent5">
                <a:hueOff val="9348634"/>
                <a:satOff val="-404"/>
                <a:lumOff val="-18438"/>
                <a:alphaOff val="0"/>
                <a:shade val="93000"/>
                <a:satMod val="130000"/>
              </a:schemeClr>
            </a:gs>
            <a:gs pos="100000">
              <a:schemeClr val="accent5">
                <a:hueOff val="9348634"/>
                <a:satOff val="-404"/>
                <a:lumOff val="-1843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348634"/>
              <a:satOff val="-404"/>
              <a:lumOff val="-1843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3BE237-8F74-4D98-9C73-79E463E45FD6}">
      <dsp:nvSpPr>
        <dsp:cNvPr id="0" name=""/>
        <dsp:cNvSpPr/>
      </dsp:nvSpPr>
      <dsp:spPr>
        <a:xfrm>
          <a:off x="1385474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9671000"/>
                <a:satOff val="-418"/>
                <a:lumOff val="-19074"/>
                <a:alphaOff val="0"/>
                <a:shade val="51000"/>
                <a:satMod val="130000"/>
              </a:schemeClr>
            </a:gs>
            <a:gs pos="80000">
              <a:schemeClr val="accent5">
                <a:hueOff val="9671000"/>
                <a:satOff val="-418"/>
                <a:lumOff val="-19074"/>
                <a:alphaOff val="0"/>
                <a:shade val="93000"/>
                <a:satMod val="130000"/>
              </a:schemeClr>
            </a:gs>
            <a:gs pos="100000">
              <a:schemeClr val="accent5">
                <a:hueOff val="9671000"/>
                <a:satOff val="-418"/>
                <a:lumOff val="-1907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671000"/>
              <a:satOff val="-418"/>
              <a:lumOff val="-1907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8BDE91-76A9-4B9F-B505-0E68A347DE49}">
      <dsp:nvSpPr>
        <dsp:cNvPr id="0" name=""/>
        <dsp:cNvSpPr/>
      </dsp:nvSpPr>
      <dsp:spPr>
        <a:xfrm>
          <a:off x="924401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9993366"/>
                <a:satOff val="-432"/>
                <a:lumOff val="-19709"/>
                <a:alphaOff val="0"/>
                <a:shade val="51000"/>
                <a:satMod val="130000"/>
              </a:schemeClr>
            </a:gs>
            <a:gs pos="80000">
              <a:schemeClr val="accent5">
                <a:hueOff val="9993366"/>
                <a:satOff val="-432"/>
                <a:lumOff val="-19709"/>
                <a:alphaOff val="0"/>
                <a:shade val="93000"/>
                <a:satMod val="130000"/>
              </a:schemeClr>
            </a:gs>
            <a:gs pos="100000">
              <a:schemeClr val="accent5">
                <a:hueOff val="9993366"/>
                <a:satOff val="-432"/>
                <a:lumOff val="-1970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993366"/>
              <a:satOff val="-432"/>
              <a:lumOff val="-197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4C6930-3AE5-44DF-ABAC-F9CAC888CB1C}">
      <dsp:nvSpPr>
        <dsp:cNvPr id="0" name=""/>
        <dsp:cNvSpPr/>
      </dsp:nvSpPr>
      <dsp:spPr>
        <a:xfrm>
          <a:off x="462576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10315734"/>
                <a:satOff val="-446"/>
                <a:lumOff val="-20345"/>
                <a:alphaOff val="0"/>
                <a:shade val="51000"/>
                <a:satMod val="130000"/>
              </a:schemeClr>
            </a:gs>
            <a:gs pos="80000">
              <a:schemeClr val="accent5">
                <a:hueOff val="10315734"/>
                <a:satOff val="-446"/>
                <a:lumOff val="-20345"/>
                <a:alphaOff val="0"/>
                <a:shade val="93000"/>
                <a:satMod val="130000"/>
              </a:schemeClr>
            </a:gs>
            <a:gs pos="100000">
              <a:schemeClr val="accent5">
                <a:hueOff val="10315734"/>
                <a:satOff val="-446"/>
                <a:lumOff val="-203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0315734"/>
              <a:satOff val="-446"/>
              <a:lumOff val="-203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9F86BF-9979-444A-9410-F19C9C8DB6A1}">
      <dsp:nvSpPr>
        <dsp:cNvPr id="0" name=""/>
        <dsp:cNvSpPr/>
      </dsp:nvSpPr>
      <dsp:spPr>
        <a:xfrm>
          <a:off x="1504" y="3349252"/>
          <a:ext cx="215869" cy="215865"/>
        </a:xfrm>
        <a:prstGeom prst="ellipse">
          <a:avLst/>
        </a:prstGeom>
        <a:gradFill rotWithShape="0">
          <a:gsLst>
            <a:gs pos="0">
              <a:schemeClr val="accent5">
                <a:hueOff val="10638100"/>
                <a:satOff val="-460"/>
                <a:lumOff val="-20981"/>
                <a:alphaOff val="0"/>
                <a:shade val="51000"/>
                <a:satMod val="130000"/>
              </a:schemeClr>
            </a:gs>
            <a:gs pos="80000">
              <a:schemeClr val="accent5">
                <a:hueOff val="10638100"/>
                <a:satOff val="-460"/>
                <a:lumOff val="-20981"/>
                <a:alphaOff val="0"/>
                <a:shade val="93000"/>
                <a:satMod val="130000"/>
              </a:schemeClr>
            </a:gs>
            <a:gs pos="100000">
              <a:schemeClr val="accent5">
                <a:hueOff val="10638100"/>
                <a:satOff val="-460"/>
                <a:lumOff val="-2098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0638100"/>
              <a:satOff val="-460"/>
              <a:lumOff val="-2098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0CE9D0-A8D7-4C74-A4DF-397A58EBCF2D}">
      <dsp:nvSpPr>
        <dsp:cNvPr id="0" name=""/>
        <dsp:cNvSpPr/>
      </dsp:nvSpPr>
      <dsp:spPr>
        <a:xfrm>
          <a:off x="0" y="2791835"/>
          <a:ext cx="2530257" cy="555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Desarrollo</a:t>
          </a:r>
          <a:r>
            <a:rPr lang="en-US" sz="2100" kern="1200" dirty="0" smtClean="0"/>
            <a:t> de </a:t>
          </a:r>
          <a:r>
            <a:rPr lang="en-US" sz="2100" kern="1200" dirty="0" err="1" smtClean="0"/>
            <a:t>una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perspectiva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teorica</a:t>
          </a:r>
          <a:endParaRPr lang="es-MX" sz="2100" kern="1200" dirty="0"/>
        </a:p>
      </dsp:txBody>
      <dsp:txXfrm>
        <a:off x="0" y="2791835"/>
        <a:ext cx="2530257" cy="555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DB0E53-6AEB-4097-A381-CD6008D6837D}" type="datetimeFigureOut">
              <a:rPr lang="es-MX" smtClean="0"/>
              <a:t>26/10/2012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69410A-D074-456D-B8AD-99C680F34A3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Marco%20Conceptual/Natali.docx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sin.edu.mx/mec/digital/metod_inves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Unidad</a:t>
            </a:r>
            <a:r>
              <a:rPr lang="en-US" dirty="0" smtClean="0"/>
              <a:t> III</a:t>
            </a:r>
            <a:br>
              <a:rPr lang="en-US" dirty="0" smtClean="0"/>
            </a:br>
            <a:r>
              <a:rPr lang="en-US" dirty="0" err="1" smtClean="0"/>
              <a:t>Investigación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Orientada</a:t>
            </a:r>
            <a:r>
              <a:rPr lang="en-US" dirty="0" smtClean="0"/>
              <a:t> a la </a:t>
            </a:r>
            <a:r>
              <a:rPr lang="en-US" dirty="0" err="1" smtClean="0"/>
              <a:t>psicología</a:t>
            </a:r>
            <a:r>
              <a:rPr lang="en-US" dirty="0" smtClean="0"/>
              <a:t> </a:t>
            </a:r>
            <a:r>
              <a:rPr lang="en-US" dirty="0" err="1" smtClean="0"/>
              <a:t>educativa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525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</a:t>
            </a:r>
            <a:r>
              <a:rPr lang="en-US" dirty="0" err="1" smtClean="0"/>
              <a:t>investigación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Es plantear </a:t>
            </a:r>
            <a:r>
              <a:rPr lang="es-MX" dirty="0"/>
              <a:t>el problema de investigación en forma de </a:t>
            </a:r>
            <a:r>
              <a:rPr lang="es-MX" dirty="0" smtClean="0"/>
              <a:t>pregunta,  tiene </a:t>
            </a:r>
            <a:r>
              <a:rPr lang="es-MX" dirty="0"/>
              <a:t>la ventaja de </a:t>
            </a:r>
            <a:r>
              <a:rPr lang="es-MX" b="1" dirty="0"/>
              <a:t>presentarlo de manera directa, minimizando la </a:t>
            </a:r>
            <a:r>
              <a:rPr lang="es-MX" b="1" dirty="0" smtClean="0"/>
              <a:t>distorsión</a:t>
            </a:r>
            <a:r>
              <a:rPr lang="es-MX" dirty="0" smtClean="0"/>
              <a:t> </a:t>
            </a:r>
            <a:r>
              <a:rPr lang="es-MX" dirty="0" err="1" smtClean="0"/>
              <a:t>Christensen</a:t>
            </a:r>
            <a:r>
              <a:rPr lang="es-MX" dirty="0" smtClean="0"/>
              <a:t>, 1980 en Hernández 1997).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82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Cumple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184356"/>
          </a:xfrm>
        </p:spPr>
        <p:txBody>
          <a:bodyPr/>
          <a:lstStyle/>
          <a:p>
            <a:pPr algn="just"/>
            <a:r>
              <a:rPr lang="es-MX" sz="3200" i="1" dirty="0"/>
              <a:t>¿Por que los alumnos del colegio Santa Mónica de La Barca perciben la criminalidad como una opción de vida?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562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Marco </a:t>
            </a:r>
            <a:r>
              <a:rPr lang="en-US" dirty="0" err="1" smtClean="0"/>
              <a:t>teorico</a:t>
            </a:r>
            <a:endParaRPr lang="es-MX" dirty="0"/>
          </a:p>
        </p:txBody>
      </p:sp>
      <p:sp>
        <p:nvSpPr>
          <p:cNvPr id="17" name="1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21" name="20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7255474"/>
              </p:ext>
            </p:extLst>
          </p:nvPr>
        </p:nvGraphicFramePr>
        <p:xfrm>
          <a:off x="899592" y="1124744"/>
          <a:ext cx="36004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18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Consiste </a:t>
            </a:r>
            <a:r>
              <a:rPr lang="es-MX" dirty="0"/>
              <a:t>en sustentar teóricamente el estudio, etapa que algunos </a:t>
            </a:r>
            <a:r>
              <a:rPr lang="es-MX" dirty="0" smtClean="0"/>
              <a:t>autores llaman </a:t>
            </a:r>
            <a:r>
              <a:rPr lang="es-MX" dirty="0"/>
              <a:t>“elaborar el marco teórico”. Ello implica analizar y exponer aquellas teorías, </a:t>
            </a:r>
            <a:r>
              <a:rPr lang="es-MX" dirty="0" smtClean="0"/>
              <a:t>enfoques teóricos</a:t>
            </a:r>
            <a:r>
              <a:rPr lang="es-MX" dirty="0"/>
              <a:t>, investigaciones y antecedentes en general que se consideren válidos para el </a:t>
            </a:r>
            <a:r>
              <a:rPr lang="es-MX" dirty="0" smtClean="0"/>
              <a:t>correcto encuadre </a:t>
            </a:r>
            <a:r>
              <a:rPr lang="es-MX" dirty="0"/>
              <a:t>del estudio (Rojas, 1981</a:t>
            </a:r>
            <a:r>
              <a:rPr lang="es-MX" dirty="0" smtClean="0"/>
              <a:t>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588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Etapas</a:t>
            </a:r>
            <a:r>
              <a:rPr lang="en-US" dirty="0" smtClean="0"/>
              <a:t> en la </a:t>
            </a:r>
            <a:r>
              <a:rPr lang="en-US" dirty="0" err="1" smtClean="0"/>
              <a:t>realización</a:t>
            </a:r>
            <a:r>
              <a:rPr lang="en-US" dirty="0" smtClean="0"/>
              <a:t> de un Marco </a:t>
            </a:r>
            <a:r>
              <a:rPr lang="en-US" dirty="0" err="1" smtClean="0"/>
              <a:t>Teorico</a:t>
            </a:r>
            <a:r>
              <a:rPr lang="en-US" dirty="0" smtClean="0"/>
              <a:t> (MT)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46664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06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¿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apoyamos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s-MX" sz="2800" dirty="0"/>
              <a:t>La función más importante de una teoría es explicar: decirnos por qué, cómo y </a:t>
            </a:r>
            <a:r>
              <a:rPr lang="es-MX" sz="2800" dirty="0" smtClean="0"/>
              <a:t>cuándo ocurre </a:t>
            </a:r>
            <a:r>
              <a:rPr lang="es-MX" sz="2800" dirty="0"/>
              <a:t>un fenómeno</a:t>
            </a:r>
          </a:p>
        </p:txBody>
      </p:sp>
    </p:spTree>
    <p:extLst>
      <p:ext uri="{BB962C8B-B14F-4D97-AF65-F5344CB8AC3E}">
        <p14:creationId xmlns:p14="http://schemas.microsoft.com/office/powerpoint/2010/main" val="34853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853496" cy="548640"/>
          </a:xfrm>
        </p:spPr>
        <p:txBody>
          <a:bodyPr/>
          <a:lstStyle/>
          <a:p>
            <a:r>
              <a:rPr lang="en-US" dirty="0" smtClean="0"/>
              <a:t>Marco </a:t>
            </a:r>
            <a:r>
              <a:rPr lang="en-US" dirty="0" err="1" smtClean="0"/>
              <a:t>teorico</a:t>
            </a:r>
            <a:r>
              <a:rPr lang="en-US" dirty="0" smtClean="0"/>
              <a:t>, conceptual o </a:t>
            </a:r>
            <a:r>
              <a:rPr lang="en-US" dirty="0" err="1" smtClean="0"/>
              <a:t>referencial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100628"/>
            <a:ext cx="3771900" cy="448861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</a:t>
            </a:r>
            <a:r>
              <a:rPr lang="en-US" sz="1800" dirty="0" err="1" smtClean="0"/>
              <a:t>evisión</a:t>
            </a:r>
            <a:r>
              <a:rPr lang="en-US" sz="1800" dirty="0" smtClean="0"/>
              <a:t> </a:t>
            </a:r>
            <a:r>
              <a:rPr lang="en-US" sz="1800" dirty="0" err="1" smtClean="0"/>
              <a:t>breve</a:t>
            </a:r>
            <a:r>
              <a:rPr lang="en-US" sz="1800" dirty="0" smtClean="0"/>
              <a:t> de la o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teorías</a:t>
            </a:r>
            <a:r>
              <a:rPr lang="en-US" sz="1800" dirty="0" smtClean="0"/>
              <a:t> (</a:t>
            </a:r>
            <a:r>
              <a:rPr lang="en-US" sz="1800" dirty="0" err="1" smtClean="0"/>
              <a:t>marco</a:t>
            </a:r>
            <a:r>
              <a:rPr lang="en-US" sz="1800" dirty="0" smtClean="0"/>
              <a:t> </a:t>
            </a:r>
            <a:r>
              <a:rPr lang="en-US" sz="1800" dirty="0" err="1" smtClean="0"/>
              <a:t>teorico</a:t>
            </a:r>
            <a:r>
              <a:rPr lang="en-US" sz="1800" dirty="0" smtClean="0"/>
              <a:t>), </a:t>
            </a:r>
            <a:r>
              <a:rPr lang="en-US" sz="1800" dirty="0" err="1" smtClean="0"/>
              <a:t>conceptos</a:t>
            </a:r>
            <a:r>
              <a:rPr lang="en-US" sz="1800" dirty="0" smtClean="0"/>
              <a:t> (</a:t>
            </a:r>
            <a:r>
              <a:rPr lang="en-US" sz="1800" dirty="0" err="1" smtClean="0"/>
              <a:t>marco</a:t>
            </a:r>
            <a:r>
              <a:rPr lang="en-US" sz="1800" dirty="0" smtClean="0"/>
              <a:t> conceptual) o </a:t>
            </a:r>
            <a:r>
              <a:rPr lang="en-US" sz="1800" dirty="0" err="1" smtClean="0"/>
              <a:t>evidencias</a:t>
            </a:r>
            <a:r>
              <a:rPr lang="en-US" sz="1800" dirty="0" smtClean="0"/>
              <a:t> </a:t>
            </a:r>
            <a:r>
              <a:rPr lang="en-US" sz="1800" dirty="0" err="1" smtClean="0"/>
              <a:t>empíricas</a:t>
            </a:r>
            <a:r>
              <a:rPr lang="en-US" sz="1800" dirty="0" smtClean="0"/>
              <a:t> (</a:t>
            </a:r>
            <a:r>
              <a:rPr lang="en-US" sz="1800" dirty="0" err="1" smtClean="0"/>
              <a:t>marco</a:t>
            </a:r>
            <a:r>
              <a:rPr lang="en-US" sz="1800" dirty="0" smtClean="0"/>
              <a:t> </a:t>
            </a:r>
            <a:r>
              <a:rPr lang="en-US" sz="1800" dirty="0" err="1" smtClean="0"/>
              <a:t>referencial</a:t>
            </a:r>
            <a:r>
              <a:rPr lang="en-US" sz="1800" dirty="0" smtClean="0"/>
              <a:t>)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sirven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base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explicar</a:t>
            </a:r>
            <a:r>
              <a:rPr lang="en-US" sz="1800" dirty="0" smtClean="0"/>
              <a:t> los </a:t>
            </a:r>
            <a:r>
              <a:rPr lang="en-US" sz="1800" dirty="0" err="1" smtClean="0"/>
              <a:t>conceptos</a:t>
            </a:r>
            <a:r>
              <a:rPr lang="en-US" sz="1800" dirty="0" smtClean="0"/>
              <a:t> y </a:t>
            </a:r>
            <a:r>
              <a:rPr lang="en-US" sz="1800" dirty="0" err="1" smtClean="0"/>
              <a:t>fenómenos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el </a:t>
            </a:r>
            <a:r>
              <a:rPr lang="en-US" sz="1800" dirty="0" err="1" smtClean="0"/>
              <a:t>investigador</a:t>
            </a:r>
            <a:r>
              <a:rPr lang="en-US" sz="1800" dirty="0" smtClean="0"/>
              <a:t> </a:t>
            </a:r>
            <a:r>
              <a:rPr lang="en-US" sz="1800" dirty="0" err="1" smtClean="0"/>
              <a:t>retoma</a:t>
            </a:r>
            <a:r>
              <a:rPr lang="en-US" sz="1800" dirty="0" smtClean="0"/>
              <a:t> </a:t>
            </a:r>
            <a:r>
              <a:rPr lang="en-US" sz="1800" dirty="0" err="1" smtClean="0"/>
              <a:t>paravalidar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estudio</a:t>
            </a:r>
            <a:r>
              <a:rPr lang="en-US" sz="1800" dirty="0" smtClean="0"/>
              <a:t>. </a:t>
            </a:r>
            <a:r>
              <a:rPr lang="en-US" sz="1800" dirty="0" err="1" smtClean="0"/>
              <a:t>Es</a:t>
            </a:r>
            <a:r>
              <a:rPr lang="en-US" sz="1800" dirty="0" smtClean="0"/>
              <a:t> </a:t>
            </a:r>
            <a:r>
              <a:rPr lang="en-US" sz="1800" dirty="0" err="1" smtClean="0"/>
              <a:t>importante</a:t>
            </a:r>
            <a:r>
              <a:rPr lang="en-US" sz="1800" dirty="0" smtClean="0"/>
              <a:t> </a:t>
            </a:r>
            <a:r>
              <a:rPr lang="en-US" sz="1800" dirty="0" err="1" smtClean="0"/>
              <a:t>considerar</a:t>
            </a:r>
            <a:r>
              <a:rPr lang="en-US" sz="1800" dirty="0" smtClean="0"/>
              <a:t> los </a:t>
            </a:r>
            <a:r>
              <a:rPr lang="en-US" sz="1800" dirty="0" err="1" smtClean="0"/>
              <a:t>antecedentes</a:t>
            </a:r>
            <a:r>
              <a:rPr lang="en-US" sz="1800" dirty="0" smtClean="0"/>
              <a:t> </a:t>
            </a:r>
            <a:r>
              <a:rPr lang="en-US" sz="1800" dirty="0" err="1" smtClean="0"/>
              <a:t>científicos</a:t>
            </a:r>
            <a:r>
              <a:rPr lang="en-US" sz="1800" dirty="0" smtClean="0"/>
              <a:t> . En un </a:t>
            </a:r>
            <a:r>
              <a:rPr lang="en-US" sz="1800" dirty="0" err="1" smtClean="0"/>
              <a:t>protocolo</a:t>
            </a:r>
            <a:r>
              <a:rPr lang="en-US" sz="1800" dirty="0" smtClean="0"/>
              <a:t>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marco</a:t>
            </a:r>
            <a:r>
              <a:rPr lang="en-US" sz="1800" dirty="0" smtClean="0"/>
              <a:t> no </a:t>
            </a:r>
            <a:r>
              <a:rPr lang="en-US" sz="1800" dirty="0" err="1" smtClean="0"/>
              <a:t>debe</a:t>
            </a:r>
            <a:r>
              <a:rPr lang="en-US" sz="1800" dirty="0" smtClean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dirty="0" err="1" smtClean="0"/>
              <a:t>extenso</a:t>
            </a:r>
            <a:r>
              <a:rPr lang="en-US" sz="1800" dirty="0" smtClean="0"/>
              <a:t>, </a:t>
            </a:r>
            <a:r>
              <a:rPr lang="en-US" sz="1800" dirty="0" err="1" smtClean="0"/>
              <a:t>bastan</a:t>
            </a:r>
            <a:r>
              <a:rPr lang="en-US" sz="1800" dirty="0" smtClean="0"/>
              <a:t> </a:t>
            </a:r>
            <a:r>
              <a:rPr lang="en-US" sz="1800" dirty="0" err="1" smtClean="0"/>
              <a:t>unas</a:t>
            </a:r>
            <a:r>
              <a:rPr lang="en-US" sz="1800" dirty="0" smtClean="0"/>
              <a:t> 5 </a:t>
            </a:r>
            <a:r>
              <a:rPr lang="en-US" sz="1800" dirty="0" err="1" smtClean="0"/>
              <a:t>cuartillas</a:t>
            </a:r>
            <a:r>
              <a:rPr lang="en-US" sz="1800" dirty="0" smtClean="0"/>
              <a:t>. (</a:t>
            </a:r>
            <a:r>
              <a:rPr lang="en-US" sz="1800" dirty="0" err="1" smtClean="0"/>
              <a:t>Domínguez</a:t>
            </a:r>
            <a:r>
              <a:rPr lang="en-US" sz="1800" dirty="0" smtClean="0"/>
              <a:t>, 2004)</a:t>
            </a:r>
            <a:endParaRPr lang="es-MX" sz="18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4744"/>
            <a:ext cx="3959820" cy="260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9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963608"/>
            <a:ext cx="3200400" cy="953224"/>
          </a:xfrm>
        </p:spPr>
        <p:txBody>
          <a:bodyPr/>
          <a:lstStyle/>
          <a:p>
            <a:r>
              <a:rPr lang="en-US" dirty="0" err="1"/>
              <a:t>Especificar</a:t>
            </a:r>
            <a:r>
              <a:rPr lang="en-US" dirty="0"/>
              <a:t> el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estudio</a:t>
            </a:r>
            <a:r>
              <a:rPr lang="en-US" dirty="0"/>
              <a:t>: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Exploratorio</a:t>
            </a:r>
            <a:r>
              <a:rPr lang="en-US" sz="2000" dirty="0" smtClean="0"/>
              <a:t>: Abigail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Descriptivo</a:t>
            </a:r>
            <a:r>
              <a:rPr lang="en-US" sz="20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Correlacional</a:t>
            </a:r>
            <a:r>
              <a:rPr lang="en-US" sz="2000" dirty="0" smtClean="0"/>
              <a:t>: Janet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Explicativo</a:t>
            </a:r>
            <a:r>
              <a:rPr lang="en-US" sz="2000" dirty="0" smtClean="0"/>
              <a:t>: Elena, Andy, Michel, Abraham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Histórico</a:t>
            </a:r>
            <a:r>
              <a:rPr lang="en-US" sz="2000" dirty="0" smtClean="0"/>
              <a:t>: </a:t>
            </a:r>
            <a:r>
              <a:rPr lang="en-US" sz="2000" dirty="0" err="1" smtClean="0"/>
              <a:t>Natali</a:t>
            </a:r>
            <a:endParaRPr lang="es-MX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31840" y="5445224"/>
            <a:ext cx="5688632" cy="881216"/>
          </a:xfrm>
        </p:spPr>
        <p:txBody>
          <a:bodyPr>
            <a:normAutofit/>
          </a:bodyPr>
          <a:lstStyle/>
          <a:p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indicar</a:t>
            </a:r>
            <a:r>
              <a:rPr lang="en-US" dirty="0" smtClean="0"/>
              <a:t> hasta </a:t>
            </a:r>
            <a:r>
              <a:rPr lang="en-US" dirty="0" err="1" smtClean="0"/>
              <a:t>dónde</a:t>
            </a:r>
            <a:r>
              <a:rPr lang="en-US" dirty="0" smtClean="0"/>
              <a:t> se </a:t>
            </a:r>
            <a:r>
              <a:rPr lang="en-US" dirty="0" err="1" smtClean="0"/>
              <a:t>pretende</a:t>
            </a:r>
            <a:r>
              <a:rPr lang="en-US" dirty="0" smtClean="0"/>
              <a:t> </a:t>
            </a:r>
            <a:r>
              <a:rPr lang="en-US" dirty="0" err="1" smtClean="0"/>
              <a:t>llegar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experimental: Solo se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medir</a:t>
            </a:r>
            <a:r>
              <a:rPr lang="en-US" dirty="0" smtClean="0"/>
              <a:t>, </a:t>
            </a:r>
            <a:r>
              <a:rPr lang="en-US" dirty="0" err="1" smtClean="0"/>
              <a:t>observar</a:t>
            </a:r>
            <a:r>
              <a:rPr lang="en-US" dirty="0" smtClean="0"/>
              <a:t>, </a:t>
            </a:r>
            <a:r>
              <a:rPr lang="en-US" dirty="0" err="1" smtClean="0"/>
              <a:t>correlacional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Experimental: </a:t>
            </a:r>
            <a:r>
              <a:rPr lang="en-US" dirty="0" err="1" smtClean="0"/>
              <a:t>Manipular</a:t>
            </a:r>
            <a:r>
              <a:rPr lang="en-US" dirty="0" smtClean="0"/>
              <a:t> variables en un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controlado</a:t>
            </a:r>
            <a:r>
              <a:rPr lang="en-US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376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Muestra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Sujetos</a:t>
            </a:r>
            <a:r>
              <a:rPr lang="en-US" dirty="0" smtClean="0"/>
              <a:t>, </a:t>
            </a:r>
            <a:r>
              <a:rPr lang="en-US" dirty="0" err="1" smtClean="0"/>
              <a:t>unidades</a:t>
            </a:r>
            <a:r>
              <a:rPr lang="en-US" dirty="0" smtClean="0"/>
              <a:t> de </a:t>
            </a:r>
            <a:r>
              <a:rPr lang="en-US" dirty="0" err="1" smtClean="0"/>
              <a:t>análisis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escuelas</a:t>
            </a:r>
            <a:r>
              <a:rPr lang="en-US" dirty="0" smtClean="0"/>
              <a:t>, personas, </a:t>
            </a:r>
            <a:r>
              <a:rPr lang="en-US" dirty="0" err="1" smtClean="0"/>
              <a:t>instituciones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especificar</a:t>
            </a:r>
            <a:r>
              <a:rPr lang="en-US" dirty="0" smtClean="0"/>
              <a:t> el </a:t>
            </a:r>
            <a:r>
              <a:rPr lang="en-US" dirty="0" err="1" smtClean="0"/>
              <a:t>número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obtuvo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sea </a:t>
            </a:r>
            <a:r>
              <a:rPr lang="en-US" dirty="0" err="1" smtClean="0"/>
              <a:t>representantiva</a:t>
            </a:r>
            <a:r>
              <a:rPr lang="en-US" dirty="0" smtClean="0"/>
              <a:t> del </a:t>
            </a:r>
            <a:r>
              <a:rPr lang="en-US" dirty="0" err="1" smtClean="0"/>
              <a:t>universo</a:t>
            </a:r>
            <a:r>
              <a:rPr lang="en-US" dirty="0" smtClean="0"/>
              <a:t> no </a:t>
            </a:r>
            <a:r>
              <a:rPr lang="en-US" dirty="0" err="1" smtClean="0"/>
              <a:t>deberá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al 10% 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Conocen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universo</a:t>
            </a:r>
            <a:r>
              <a:rPr lang="en-US" dirty="0" smtClean="0"/>
              <a:t>?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r>
              <a:rPr lang="en-US" dirty="0" smtClean="0"/>
              <a:t> </a:t>
            </a:r>
            <a:r>
              <a:rPr lang="en-US" dirty="0" err="1" smtClean="0"/>
              <a:t>representativa</a:t>
            </a:r>
            <a:r>
              <a:rPr lang="en-US" dirty="0" smtClean="0"/>
              <a:t>?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281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494" y="548680"/>
            <a:ext cx="3541946" cy="532859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23051"/>
            <a:ext cx="3893056" cy="3579849"/>
          </a:xfrm>
        </p:spPr>
        <p:txBody>
          <a:bodyPr/>
          <a:lstStyle/>
          <a:p>
            <a:r>
              <a:rPr lang="en-US" dirty="0" err="1" smtClean="0"/>
              <a:t>Medios</a:t>
            </a:r>
            <a:r>
              <a:rPr lang="en-US" dirty="0" smtClean="0"/>
              <a:t> con los </a:t>
            </a:r>
            <a:r>
              <a:rPr lang="en-US" dirty="0" err="1" smtClean="0"/>
              <a:t>cuales</a:t>
            </a:r>
            <a:r>
              <a:rPr lang="en-US" dirty="0" smtClean="0"/>
              <a:t> se </a:t>
            </a:r>
            <a:r>
              <a:rPr lang="en-US" dirty="0" err="1" smtClean="0"/>
              <a:t>recolecta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Cuestionarios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Entrevistas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Test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Observación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Cualitativas</a:t>
            </a:r>
            <a:r>
              <a:rPr lang="en-US" dirty="0" smtClean="0"/>
              <a:t> se </a:t>
            </a:r>
            <a:r>
              <a:rPr lang="en-US" dirty="0" err="1" smtClean="0"/>
              <a:t>aceptan</a:t>
            </a:r>
            <a:r>
              <a:rPr lang="en-US" dirty="0" smtClean="0"/>
              <a:t> </a:t>
            </a:r>
            <a:r>
              <a:rPr lang="en-US" dirty="0" err="1" smtClean="0"/>
              <a:t>historias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, </a:t>
            </a:r>
            <a:r>
              <a:rPr lang="en-US" dirty="0" err="1" smtClean="0"/>
              <a:t>relatos</a:t>
            </a:r>
            <a:r>
              <a:rPr lang="en-US" dirty="0" smtClean="0"/>
              <a:t>, </a:t>
            </a:r>
            <a:r>
              <a:rPr lang="en-US" dirty="0" err="1" smtClean="0"/>
              <a:t>consultas</a:t>
            </a:r>
            <a:r>
              <a:rPr lang="en-US" dirty="0" smtClean="0"/>
              <a:t>, </a:t>
            </a:r>
            <a:r>
              <a:rPr lang="en-US" dirty="0" err="1" smtClean="0"/>
              <a:t>sesiones</a:t>
            </a:r>
            <a:r>
              <a:rPr lang="en-US" dirty="0" smtClean="0"/>
              <a:t>  </a:t>
            </a:r>
            <a:r>
              <a:rPr lang="en-US" dirty="0" err="1" smtClean="0"/>
              <a:t>psicológicas</a:t>
            </a:r>
            <a:r>
              <a:rPr lang="en-US" dirty="0" smtClean="0"/>
              <a:t> etc.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1839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Cumple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49552" y="2618913"/>
            <a:ext cx="3807779" cy="666072"/>
          </a:xfrm>
        </p:spPr>
        <p:txBody>
          <a:bodyPr>
            <a:normAutofit/>
          </a:bodyPr>
          <a:lstStyle/>
          <a:p>
            <a:r>
              <a:rPr lang="es-MX" sz="1800" dirty="0" smtClean="0">
                <a:hlinkClick r:id="rId2" action="ppaction://hlinkfile"/>
              </a:rPr>
              <a:t>..\Marco Conceptual\Natali.docx</a:t>
            </a:r>
            <a:endParaRPr lang="es-MX" sz="1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905257"/>
              </p:ext>
            </p:extLst>
          </p:nvPr>
        </p:nvGraphicFramePr>
        <p:xfrm>
          <a:off x="611560" y="4725144"/>
          <a:ext cx="8280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1557"/>
                <a:gridCol w="978170"/>
                <a:gridCol w="6511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Criterio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explica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desde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perspectiva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teorica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categorias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análisis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aborda</a:t>
                      </a:r>
                      <a:r>
                        <a:rPr lang="en-US" dirty="0" smtClean="0"/>
                        <a:t> el </a:t>
                      </a:r>
                      <a:r>
                        <a:rPr lang="en-US" dirty="0" err="1" smtClean="0"/>
                        <a:t>problema</a:t>
                      </a:r>
                      <a:r>
                        <a:rPr lang="en-US" dirty="0" smtClean="0"/>
                        <a:t> de lo general a lo </a:t>
                      </a:r>
                      <a:r>
                        <a:rPr lang="en-US" dirty="0" err="1" smtClean="0"/>
                        <a:t>específico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expresa</a:t>
                      </a:r>
                      <a:r>
                        <a:rPr lang="en-US" dirty="0" smtClean="0"/>
                        <a:t> 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punto</a:t>
                      </a:r>
                      <a:r>
                        <a:rPr lang="en-US" baseline="0" dirty="0" smtClean="0"/>
                        <a:t> de vista de </a:t>
                      </a:r>
                      <a:r>
                        <a:rPr lang="en-US" baseline="0" dirty="0" err="1" smtClean="0"/>
                        <a:t>autoridades</a:t>
                      </a:r>
                      <a:r>
                        <a:rPr lang="en-US" baseline="0" dirty="0" smtClean="0"/>
                        <a:t> en la </a:t>
                      </a:r>
                      <a:r>
                        <a:rPr lang="en-US" baseline="0" dirty="0" err="1" smtClean="0"/>
                        <a:t>materia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cita</a:t>
                      </a:r>
                      <a:r>
                        <a:rPr lang="en-US" dirty="0" smtClean="0"/>
                        <a:t> y se </a:t>
                      </a:r>
                      <a:r>
                        <a:rPr lang="en-US" dirty="0" err="1" smtClean="0"/>
                        <a:t>agrega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lista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bibliografía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5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: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/>
            <a:r>
              <a:rPr lang="en-US" sz="2800" dirty="0" err="1" smtClean="0"/>
              <a:t>Generar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propuesta</a:t>
            </a:r>
            <a:r>
              <a:rPr lang="en-US" sz="2800" dirty="0" smtClean="0"/>
              <a:t> de </a:t>
            </a:r>
            <a:r>
              <a:rPr lang="en-US" sz="2800" dirty="0" err="1" smtClean="0"/>
              <a:t>investigación</a:t>
            </a:r>
            <a:r>
              <a:rPr lang="en-US" sz="2800" dirty="0" smtClean="0"/>
              <a:t> </a:t>
            </a:r>
            <a:r>
              <a:rPr lang="en-US" sz="2800" dirty="0" err="1" smtClean="0"/>
              <a:t>bajo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metodología</a:t>
            </a:r>
            <a:r>
              <a:rPr lang="en-US" sz="2800" dirty="0" smtClean="0"/>
              <a:t> </a:t>
            </a:r>
            <a:r>
              <a:rPr lang="en-US" sz="2800" dirty="0" err="1" smtClean="0"/>
              <a:t>científica</a:t>
            </a:r>
            <a:r>
              <a:rPr lang="en-US" sz="2800" dirty="0" smtClean="0"/>
              <a:t> y </a:t>
            </a:r>
            <a:r>
              <a:rPr lang="en-US" sz="2800" dirty="0" err="1" smtClean="0"/>
              <a:t>deseable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linea</a:t>
            </a:r>
            <a:r>
              <a:rPr lang="en-US" sz="2800" dirty="0" smtClean="0"/>
              <a:t>  </a:t>
            </a:r>
            <a:r>
              <a:rPr lang="en-US" sz="2800" dirty="0" err="1" smtClean="0"/>
              <a:t>temática</a:t>
            </a:r>
            <a:r>
              <a:rPr lang="en-US" sz="2800" dirty="0" smtClean="0"/>
              <a:t> </a:t>
            </a:r>
            <a:r>
              <a:rPr lang="en-US" sz="2800" dirty="0" err="1" smtClean="0"/>
              <a:t>asociada</a:t>
            </a:r>
            <a:r>
              <a:rPr lang="en-US" sz="2800" dirty="0" smtClean="0"/>
              <a:t> a la </a:t>
            </a:r>
            <a:r>
              <a:rPr lang="en-US" sz="2800" dirty="0" err="1" smtClean="0"/>
              <a:t>psicología</a:t>
            </a:r>
            <a:r>
              <a:rPr lang="en-US" sz="2800" dirty="0" smtClean="0"/>
              <a:t> </a:t>
            </a:r>
            <a:r>
              <a:rPr lang="en-US" sz="2800" dirty="0" err="1" smtClean="0"/>
              <a:t>educativa</a:t>
            </a:r>
            <a:r>
              <a:rPr lang="en-US" sz="2800" dirty="0" smtClean="0"/>
              <a:t>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9641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32656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Plan de </a:t>
            </a:r>
            <a:r>
              <a:rPr lang="en-US" dirty="0" err="1" smtClean="0"/>
              <a:t>trabajo</a:t>
            </a:r>
            <a:r>
              <a:rPr lang="en-US" dirty="0" smtClean="0"/>
              <a:t>- </a:t>
            </a:r>
            <a:r>
              <a:rPr lang="en-US" dirty="0" err="1" smtClean="0"/>
              <a:t>Cronograma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231824"/>
              </p:ext>
            </p:extLst>
          </p:nvPr>
        </p:nvGraphicFramePr>
        <p:xfrm>
          <a:off x="107502" y="1295112"/>
          <a:ext cx="8928994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3"/>
                <a:gridCol w="3173152"/>
                <a:gridCol w="1190532"/>
                <a:gridCol w="1375548"/>
                <a:gridCol w="1749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Producto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Descrpción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Valor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Fecha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entrega</a:t>
                      </a:r>
                      <a:endParaRPr lang="es-MX" sz="1400" dirty="0" smtClean="0"/>
                    </a:p>
                    <a:p>
                      <a:pPr algn="ctr"/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Identificación</a:t>
                      </a:r>
                      <a:r>
                        <a:rPr lang="en-US" sz="1400" dirty="0" smtClean="0"/>
                        <a:t> en campus digital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Cuadro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Congruencia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Tabla</a:t>
                      </a:r>
                      <a:r>
                        <a:rPr lang="en-US" sz="1400" dirty="0" smtClean="0"/>
                        <a:t> en word </a:t>
                      </a:r>
                      <a:r>
                        <a:rPr lang="en-US" sz="1400" dirty="0" err="1" smtClean="0"/>
                        <a:t>donde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plantemos</a:t>
                      </a:r>
                      <a:r>
                        <a:rPr lang="en-US" sz="1400" dirty="0" smtClean="0"/>
                        <a:t> la primer</a:t>
                      </a:r>
                      <a:r>
                        <a:rPr lang="en-US" sz="1400" baseline="0" dirty="0" smtClean="0"/>
                        <a:t> idea de </a:t>
                      </a:r>
                      <a:r>
                        <a:rPr lang="en-US" sz="1400" baseline="0" dirty="0" err="1" smtClean="0"/>
                        <a:t>Investigación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de </a:t>
                      </a:r>
                      <a:r>
                        <a:rPr lang="en-US" sz="1400" dirty="0" err="1" smtClean="0"/>
                        <a:t>Octubre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I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Planteamiento</a:t>
                      </a:r>
                      <a:r>
                        <a:rPr lang="en-US" sz="1400" dirty="0" smtClean="0"/>
                        <a:t> del </a:t>
                      </a:r>
                      <a:r>
                        <a:rPr lang="en-US" sz="1400" dirty="0" err="1" smtClean="0"/>
                        <a:t>Problema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Planteamiento</a:t>
                      </a:r>
                      <a:r>
                        <a:rPr lang="en-US" sz="1400" dirty="0" smtClean="0"/>
                        <a:t> del </a:t>
                      </a:r>
                      <a:r>
                        <a:rPr lang="en-US" sz="1400" dirty="0" err="1" smtClean="0"/>
                        <a:t>problema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objetivos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justificación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de </a:t>
                      </a:r>
                      <a:r>
                        <a:rPr lang="en-US" sz="1400" dirty="0" err="1" smtClean="0"/>
                        <a:t>Octubre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II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Marco </a:t>
                      </a:r>
                      <a:r>
                        <a:rPr lang="en-US" sz="1400" dirty="0" err="1" smtClean="0"/>
                        <a:t>Teorico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err="1" smtClean="0"/>
                        <a:t>Fundamento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Teorico</a:t>
                      </a:r>
                      <a:r>
                        <a:rPr lang="en-US" sz="1400" dirty="0" smtClean="0"/>
                        <a:t>, de </a:t>
                      </a:r>
                      <a:r>
                        <a:rPr lang="en-US" sz="1400" dirty="0" err="1" smtClean="0"/>
                        <a:t>todas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categorias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análisi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incluir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lista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bibliografía</a:t>
                      </a:r>
                      <a:r>
                        <a:rPr lang="en-US" sz="140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 de </a:t>
                      </a:r>
                      <a:r>
                        <a:rPr lang="en-US" sz="1400" dirty="0" err="1" smtClean="0"/>
                        <a:t>Octubre</a:t>
                      </a:r>
                      <a:endParaRPr lang="es-MX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III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de </a:t>
                      </a:r>
                      <a:r>
                        <a:rPr lang="en-US" sz="1400" dirty="0" err="1" smtClean="0"/>
                        <a:t>Octubre</a:t>
                      </a:r>
                      <a:endParaRPr lang="es-MX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Marco </a:t>
                      </a:r>
                      <a:r>
                        <a:rPr lang="en-US" sz="1400" dirty="0" err="1" smtClean="0"/>
                        <a:t>Metodológico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Método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tipo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estudio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herramientas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universo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población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Bibliografía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</a:t>
                      </a:r>
                      <a:r>
                        <a:rPr lang="en-US" sz="1400" dirty="0" err="1" smtClean="0"/>
                        <a:t>Noviembre</a:t>
                      </a:r>
                      <a:endParaRPr lang="en-US" sz="1400" dirty="0" smtClean="0"/>
                    </a:p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2do, </a:t>
                      </a:r>
                      <a:r>
                        <a:rPr lang="en-US" sz="1400" b="1" dirty="0" err="1" smtClean="0">
                          <a:solidFill>
                            <a:srgbClr val="FF0000"/>
                          </a:solidFill>
                        </a:rPr>
                        <a:t>Parcial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IV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Diseño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instrumento</a:t>
                      </a:r>
                      <a:r>
                        <a:rPr lang="en-US" sz="1400" baseline="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de </a:t>
                      </a:r>
                      <a:r>
                        <a:rPr lang="en-US" sz="1400" dirty="0" err="1" smtClean="0"/>
                        <a:t>Noviembre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V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Marco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Operativo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 de </a:t>
                      </a:r>
                      <a:r>
                        <a:rPr lang="en-US" sz="1400" dirty="0" err="1" smtClean="0"/>
                        <a:t>trabajo</a:t>
                      </a:r>
                      <a:r>
                        <a:rPr lang="en-US" sz="1400" dirty="0" smtClean="0"/>
                        <a:t> o </a:t>
                      </a:r>
                      <a:r>
                        <a:rPr lang="en-US" sz="1400" dirty="0" err="1" smtClean="0"/>
                        <a:t>cronograma</a:t>
                      </a:r>
                      <a:r>
                        <a:rPr lang="en-US" sz="1400" dirty="0" smtClean="0"/>
                        <a:t> de </a:t>
                      </a:r>
                      <a:r>
                        <a:rPr lang="en-US" sz="1400" dirty="0" err="1" smtClean="0"/>
                        <a:t>actividades</a:t>
                      </a:r>
                      <a:r>
                        <a:rPr lang="en-US" sz="1400" dirty="0" smtClean="0"/>
                        <a:t>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Noviembre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VI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 err="1" smtClean="0"/>
                        <a:t>Informe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académico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Protocolo</a:t>
                      </a:r>
                      <a:r>
                        <a:rPr lang="en-US" sz="1400" baseline="0" dirty="0" smtClean="0"/>
                        <a:t> de </a:t>
                      </a:r>
                      <a:r>
                        <a:rPr lang="en-US" sz="1400" baseline="0" dirty="0" err="1" smtClean="0"/>
                        <a:t>investigación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 de </a:t>
                      </a:r>
                      <a:r>
                        <a:rPr lang="en-US" sz="1400" dirty="0" err="1" smtClean="0"/>
                        <a:t>Noviembre</a:t>
                      </a:r>
                      <a:endParaRPr lang="en-US" sz="1400" dirty="0" smtClean="0"/>
                    </a:p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3er.Parcial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Virtual VII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Disertación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</a:t>
                      </a:r>
                      <a:r>
                        <a:rPr lang="en-US" sz="1400" dirty="0" err="1" smtClean="0"/>
                        <a:t>puntos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de </a:t>
                      </a:r>
                      <a:r>
                        <a:rPr lang="en-US" sz="1400" dirty="0" err="1" smtClean="0"/>
                        <a:t>Noviembre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Sesión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Presencial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93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evaluaría</a:t>
            </a:r>
            <a:r>
              <a:rPr lang="en-US" dirty="0" smtClean="0"/>
              <a:t>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536982"/>
              </p:ext>
            </p:extLst>
          </p:nvPr>
        </p:nvGraphicFramePr>
        <p:xfrm>
          <a:off x="1475656" y="1484784"/>
          <a:ext cx="604867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390"/>
                <a:gridCol w="1314390"/>
                <a:gridCol w="34198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Parcial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Puntos</a:t>
                      </a:r>
                      <a:r>
                        <a:rPr lang="en-US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Calificación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61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Hernández </a:t>
            </a:r>
            <a:r>
              <a:rPr lang="en-US" sz="1800" dirty="0" err="1" smtClean="0"/>
              <a:t>Sampierie</a:t>
            </a:r>
            <a:r>
              <a:rPr lang="en-US" sz="1800" dirty="0" smtClean="0"/>
              <a:t>, </a:t>
            </a:r>
            <a:r>
              <a:rPr lang="en-US" sz="1800" dirty="0" err="1" smtClean="0"/>
              <a:t>Fernández</a:t>
            </a:r>
            <a:r>
              <a:rPr lang="en-US" sz="1800" dirty="0" smtClean="0"/>
              <a:t> </a:t>
            </a:r>
            <a:r>
              <a:rPr lang="en-US" sz="1800" dirty="0" err="1" smtClean="0"/>
              <a:t>Collado</a:t>
            </a:r>
            <a:r>
              <a:rPr lang="en-US" sz="1800" dirty="0" smtClean="0"/>
              <a:t> </a:t>
            </a:r>
            <a:r>
              <a:rPr lang="en-US" sz="1800" i="1" dirty="0" smtClean="0"/>
              <a:t>et al </a:t>
            </a:r>
            <a:r>
              <a:rPr lang="en-US" sz="1800" dirty="0" smtClean="0"/>
              <a:t>(1997) </a:t>
            </a:r>
            <a:r>
              <a:rPr lang="en-US" sz="1800" i="1" dirty="0" err="1" smtClean="0"/>
              <a:t>Metodología</a:t>
            </a:r>
            <a:r>
              <a:rPr lang="en-US" sz="1800" i="1" dirty="0" smtClean="0"/>
              <a:t> de </a:t>
            </a:r>
            <a:r>
              <a:rPr lang="en-US" sz="1800" i="1" dirty="0" err="1" smtClean="0"/>
              <a:t>Investigación</a:t>
            </a:r>
            <a:r>
              <a:rPr lang="en-US" sz="1800" dirty="0" smtClean="0"/>
              <a:t>.  </a:t>
            </a:r>
            <a:r>
              <a:rPr lang="en-US" sz="1800" dirty="0" err="1" smtClean="0"/>
              <a:t>Libro</a:t>
            </a:r>
            <a:r>
              <a:rPr lang="en-US" sz="1800" dirty="0" smtClean="0"/>
              <a:t> </a:t>
            </a:r>
            <a:r>
              <a:rPr lang="en-US" sz="1800" dirty="0" err="1" smtClean="0"/>
              <a:t>Electrónico</a:t>
            </a:r>
            <a:r>
              <a:rPr lang="en-US" sz="1800" dirty="0"/>
              <a:t> </a:t>
            </a:r>
            <a:r>
              <a:rPr lang="en-US" sz="1800" dirty="0" smtClean="0"/>
              <a:t>[17 de </a:t>
            </a:r>
            <a:r>
              <a:rPr lang="en-US" sz="1800" dirty="0" err="1" smtClean="0"/>
              <a:t>octubre</a:t>
            </a:r>
            <a:r>
              <a:rPr lang="en-US" sz="1800" dirty="0" smtClean="0"/>
              <a:t> del 2012]: </a:t>
            </a:r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www.upsin.edu.mx/mec/digital/metod_invest.pdf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Domínguez</a:t>
            </a:r>
            <a:r>
              <a:rPr lang="en-US" sz="1800" dirty="0" smtClean="0"/>
              <a:t> Gutierrez, Sánchez de </a:t>
            </a:r>
            <a:r>
              <a:rPr lang="en-US" sz="1800" dirty="0" err="1" smtClean="0"/>
              <a:t>Aparicio</a:t>
            </a:r>
            <a:r>
              <a:rPr lang="en-US" sz="1800" dirty="0" smtClean="0"/>
              <a:t> y Benitez (2004) </a:t>
            </a:r>
            <a:r>
              <a:rPr lang="en-US" sz="1800" i="1" dirty="0" err="1" smtClean="0"/>
              <a:t>Elementos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básicos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elaborar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una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tesis</a:t>
            </a:r>
            <a:r>
              <a:rPr lang="en-US" sz="1800" i="1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 smtClean="0"/>
              <a:t>Pregrado</a:t>
            </a:r>
            <a:r>
              <a:rPr lang="en-US" sz="1800" dirty="0" smtClean="0"/>
              <a:t> y </a:t>
            </a:r>
            <a:r>
              <a:rPr lang="en-US" sz="1800" dirty="0" err="1" smtClean="0"/>
              <a:t>posgrado</a:t>
            </a:r>
            <a:r>
              <a:rPr lang="en-US" sz="1800" dirty="0" smtClean="0"/>
              <a:t>.  </a:t>
            </a:r>
            <a:r>
              <a:rPr lang="en-US" sz="1800" dirty="0"/>
              <a:t>México. </a:t>
            </a:r>
            <a:r>
              <a:rPr lang="en-US" sz="1800" dirty="0" smtClean="0"/>
              <a:t>Universidad de Guadalajara, Centro </a:t>
            </a:r>
            <a:r>
              <a:rPr lang="en-US" sz="1800" dirty="0" err="1" smtClean="0"/>
              <a:t>Universitario</a:t>
            </a:r>
            <a:r>
              <a:rPr lang="en-US" sz="1800" dirty="0" smtClean="0"/>
              <a:t> de </a:t>
            </a:r>
            <a:r>
              <a:rPr lang="en-US" sz="1800" dirty="0" err="1" smtClean="0"/>
              <a:t>Ciencias</a:t>
            </a:r>
            <a:r>
              <a:rPr lang="en-US" sz="1800" dirty="0" smtClean="0"/>
              <a:t> </a:t>
            </a:r>
            <a:r>
              <a:rPr lang="en-US" sz="1800" dirty="0" err="1" smtClean="0"/>
              <a:t>Sociales</a:t>
            </a:r>
            <a:r>
              <a:rPr lang="en-US" sz="1800" dirty="0" smtClean="0"/>
              <a:t> y </a:t>
            </a:r>
            <a:r>
              <a:rPr lang="en-US" sz="1800" dirty="0" err="1" smtClean="0"/>
              <a:t>Humanidades</a:t>
            </a:r>
            <a:r>
              <a:rPr lang="en-US" sz="1800" dirty="0" smtClean="0"/>
              <a:t>. Pp. 11-15</a:t>
            </a:r>
            <a:endParaRPr lang="en-US" sz="18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5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¿Como </a:t>
            </a:r>
            <a:r>
              <a:rPr lang="en-US" dirty="0" err="1" smtClean="0"/>
              <a:t>inicia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investigación</a:t>
            </a:r>
            <a:r>
              <a:rPr lang="en-US" dirty="0" smtClean="0"/>
              <a:t>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21324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2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Ejercicio</a:t>
            </a:r>
            <a:r>
              <a:rPr lang="en-US" dirty="0" smtClean="0"/>
              <a:t> de </a:t>
            </a:r>
            <a:r>
              <a:rPr lang="en-US" dirty="0" err="1" smtClean="0"/>
              <a:t>reflexión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644891"/>
              </p:ext>
            </p:extLst>
          </p:nvPr>
        </p:nvGraphicFramePr>
        <p:xfrm>
          <a:off x="251520" y="1593103"/>
          <a:ext cx="8568952" cy="27720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747036"/>
                <a:gridCol w="910958"/>
                <a:gridCol w="910958"/>
              </a:tblGrid>
              <a:tr h="589965">
                <a:tc>
                  <a:txBody>
                    <a:bodyPr/>
                    <a:lstStyle/>
                    <a:p>
                      <a:r>
                        <a:rPr lang="en-US" dirty="0" smtClean="0"/>
                        <a:t>Con </a:t>
                      </a:r>
                      <a:r>
                        <a:rPr lang="en-US" dirty="0" err="1" smtClean="0"/>
                        <a:t>sentido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crítico</a:t>
                      </a:r>
                      <a:r>
                        <a:rPr lang="en-US" dirty="0" smtClean="0"/>
                        <a:t>  y </a:t>
                      </a:r>
                      <a:r>
                        <a:rPr lang="en-US" dirty="0" err="1" smtClean="0"/>
                        <a:t>honestidad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contesta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siguientes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preguntas</a:t>
                      </a:r>
                      <a:r>
                        <a:rPr lang="en-US" baseline="0" dirty="0" smtClean="0"/>
                        <a:t>:</a:t>
                      </a:r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s-MX" dirty="0"/>
                    </a:p>
                  </a:txBody>
                  <a:tcPr marL="83573" marR="83573"/>
                </a:tc>
              </a:tr>
              <a:tr h="581882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r>
                        <a:rPr lang="en-US" baseline="0" dirty="0" smtClean="0"/>
                        <a:t>a idea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tengo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investigar</a:t>
                      </a:r>
                      <a:r>
                        <a:rPr lang="en-US" baseline="0" dirty="0" smtClean="0"/>
                        <a:t> ¿Me </a:t>
                      </a:r>
                      <a:r>
                        <a:rPr lang="en-US" baseline="0" dirty="0" err="1" smtClean="0"/>
                        <a:t>resulta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interesante</a:t>
                      </a:r>
                      <a:r>
                        <a:rPr lang="en-US" baseline="0" dirty="0" smtClean="0"/>
                        <a:t>? </a:t>
                      </a:r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</a:tr>
              <a:tr h="5818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</a:t>
                      </a:r>
                      <a:r>
                        <a:rPr lang="en-US" dirty="0" smtClean="0"/>
                        <a:t> idea ¿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novedosa</a:t>
                      </a:r>
                      <a:r>
                        <a:rPr lang="en-US" dirty="0" smtClean="0"/>
                        <a:t>?</a:t>
                      </a:r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</a:tr>
              <a:tr h="10182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</a:t>
                      </a:r>
                      <a:r>
                        <a:rPr lang="en-US" dirty="0" smtClean="0"/>
                        <a:t> idea ¿</a:t>
                      </a:r>
                      <a:r>
                        <a:rPr lang="en-US" dirty="0" err="1" smtClean="0"/>
                        <a:t>Redituará</a:t>
                      </a:r>
                      <a:r>
                        <a:rPr lang="en-US" dirty="0" smtClean="0"/>
                        <a:t> en </a:t>
                      </a:r>
                      <a:r>
                        <a:rPr lang="en-US" dirty="0" err="1" smtClean="0"/>
                        <a:t>aporte</a:t>
                      </a:r>
                      <a:r>
                        <a:rPr lang="en-US" dirty="0" smtClean="0"/>
                        <a:t> a</a:t>
                      </a:r>
                      <a:r>
                        <a:rPr lang="en-US" baseline="0" dirty="0" smtClean="0"/>
                        <a:t> la </a:t>
                      </a:r>
                      <a:r>
                        <a:rPr lang="en-US" baseline="0" dirty="0" err="1" smtClean="0"/>
                        <a:t>ciencia</a:t>
                      </a:r>
                      <a:r>
                        <a:rPr lang="en-US" baseline="0" dirty="0" smtClean="0"/>
                        <a:t>, a la </a:t>
                      </a:r>
                      <a:r>
                        <a:rPr lang="en-US" baseline="0" dirty="0" err="1" smtClean="0"/>
                        <a:t>sociedad</a:t>
                      </a:r>
                      <a:r>
                        <a:rPr lang="en-US" baseline="0" dirty="0" smtClean="0"/>
                        <a:t>, a mi campo </a:t>
                      </a:r>
                      <a:r>
                        <a:rPr lang="en-US" baseline="0" dirty="0" err="1" smtClean="0"/>
                        <a:t>disciplinar</a:t>
                      </a:r>
                      <a:r>
                        <a:rPr lang="en-US" baseline="0" dirty="0" smtClean="0"/>
                        <a:t>? </a:t>
                      </a:r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83573" marR="835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39552" y="1196752"/>
            <a:ext cx="3992488" cy="3712464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elementos</a:t>
            </a:r>
            <a:r>
              <a:rPr lang="en-US" sz="4000" dirty="0" smtClean="0"/>
              <a:t>: </a:t>
            </a:r>
          </a:p>
          <a:p>
            <a:pPr lvl="1"/>
            <a:r>
              <a:rPr lang="en-US" sz="3600" dirty="0" err="1" smtClean="0"/>
              <a:t>Objetivos</a:t>
            </a:r>
            <a:endParaRPr lang="en-US" sz="3600" dirty="0" smtClean="0"/>
          </a:p>
          <a:p>
            <a:pPr lvl="1"/>
            <a:r>
              <a:rPr lang="en-US" sz="3600" dirty="0" err="1" smtClean="0"/>
              <a:t>Preguntas</a:t>
            </a:r>
            <a:r>
              <a:rPr lang="en-US" sz="3600" dirty="0" smtClean="0"/>
              <a:t> de </a:t>
            </a:r>
            <a:r>
              <a:rPr lang="en-US" sz="3600" dirty="0" err="1" smtClean="0"/>
              <a:t>Investigación</a:t>
            </a:r>
            <a:endParaRPr lang="en-US" sz="3600" dirty="0" smtClean="0"/>
          </a:p>
          <a:p>
            <a:pPr lvl="1"/>
            <a:r>
              <a:rPr lang="en-US" sz="3600" dirty="0" err="1" smtClean="0"/>
              <a:t>Justificación</a:t>
            </a:r>
            <a:endParaRPr lang="es-MX" sz="3600" dirty="0"/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94546"/>
            <a:ext cx="3024336" cy="4470758"/>
          </a:xfr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929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err="1" smtClean="0"/>
              <a:t>Es</a:t>
            </a:r>
            <a:r>
              <a:rPr lang="en-US" sz="2400" b="0" dirty="0" smtClean="0"/>
              <a:t> la </a:t>
            </a:r>
            <a:r>
              <a:rPr lang="en-US" sz="2400" b="0" dirty="0" err="1" smtClean="0"/>
              <a:t>formulación</a:t>
            </a:r>
            <a:r>
              <a:rPr lang="en-US" sz="2400" b="0" dirty="0" smtClean="0"/>
              <a:t> de </a:t>
            </a:r>
            <a:r>
              <a:rPr lang="en-US" sz="2400" b="0" dirty="0" err="1" smtClean="0"/>
              <a:t>manera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lógica</a:t>
            </a:r>
            <a:r>
              <a:rPr lang="en-US" sz="2400" b="0" dirty="0" smtClean="0"/>
              <a:t> y </a:t>
            </a:r>
            <a:r>
              <a:rPr lang="en-US" sz="2400" b="0" dirty="0" err="1" smtClean="0"/>
              <a:t>coherente</a:t>
            </a:r>
            <a:r>
              <a:rPr lang="en-US" sz="2400" b="0" dirty="0" smtClean="0"/>
              <a:t>  de la idea de </a:t>
            </a:r>
            <a:r>
              <a:rPr lang="en-US" sz="2400" b="0" dirty="0" err="1" smtClean="0"/>
              <a:t>investigación</a:t>
            </a:r>
            <a:r>
              <a:rPr lang="en-US" sz="24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sz="2400" b="0" dirty="0" smtClean="0"/>
              <a:t>Debe </a:t>
            </a:r>
            <a:r>
              <a:rPr lang="es-MX" sz="2400" b="0" dirty="0"/>
              <a:t>expresar una relación entre dos o más variables.</a:t>
            </a:r>
          </a:p>
          <a:p>
            <a:pPr>
              <a:buFont typeface="Arial" pitchFamily="34" charset="0"/>
              <a:buChar char="•"/>
            </a:pPr>
            <a:r>
              <a:rPr lang="es-MX" sz="2400" b="0" dirty="0" smtClean="0"/>
              <a:t>El </a:t>
            </a:r>
            <a:r>
              <a:rPr lang="es-MX" sz="2400" b="0" dirty="0"/>
              <a:t>problema debe estar formulado claramente y sin </a:t>
            </a:r>
            <a:r>
              <a:rPr lang="es-MX" sz="2400" b="0" dirty="0" smtClean="0"/>
              <a:t>ambigüedad. </a:t>
            </a:r>
          </a:p>
          <a:p>
            <a:pPr>
              <a:buFont typeface="Arial" pitchFamily="34" charset="0"/>
              <a:buChar char="•"/>
            </a:pPr>
            <a:r>
              <a:rPr lang="es-MX" sz="2400" b="0" dirty="0" smtClean="0"/>
              <a:t>El </a:t>
            </a:r>
            <a:r>
              <a:rPr lang="es-MX" sz="2400" b="0" dirty="0"/>
              <a:t>planteamiento implica la posibilidad de prueba empírica. Es decir, </a:t>
            </a:r>
            <a:r>
              <a:rPr lang="es-MX" sz="2400" b="0" dirty="0" smtClean="0"/>
              <a:t>de poder </a:t>
            </a:r>
            <a:r>
              <a:rPr lang="es-MX" sz="2400" b="0" dirty="0"/>
              <a:t>observarse en la realidad. </a:t>
            </a:r>
            <a:r>
              <a:rPr lang="es-MX" sz="2400" b="0" dirty="0" smtClean="0"/>
              <a:t>(</a:t>
            </a:r>
            <a:r>
              <a:rPr lang="es-MX" sz="2400" b="0" dirty="0" err="1" smtClean="0"/>
              <a:t>Kerlinger</a:t>
            </a:r>
            <a:r>
              <a:rPr lang="es-MX" sz="2400" b="0" dirty="0" smtClean="0"/>
              <a:t> 1975 en Hernández 1997)</a:t>
            </a:r>
            <a:endParaRPr lang="es-MX" sz="2400" b="0" dirty="0"/>
          </a:p>
        </p:txBody>
      </p:sp>
    </p:spTree>
    <p:extLst>
      <p:ext uri="{BB962C8B-B14F-4D97-AF65-F5344CB8AC3E}">
        <p14:creationId xmlns:p14="http://schemas.microsoft.com/office/powerpoint/2010/main" val="317134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Cumple</a:t>
            </a:r>
            <a:r>
              <a:rPr lang="en-US" dirty="0" smtClean="0"/>
              <a:t>?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960220"/>
          </a:xfrm>
        </p:spPr>
        <p:txBody>
          <a:bodyPr>
            <a:noAutofit/>
          </a:bodyPr>
          <a:lstStyle/>
          <a:p>
            <a:pPr algn="just"/>
            <a:r>
              <a:rPr lang="es-MX" sz="2000" i="1" dirty="0"/>
              <a:t>Factores que influyen en la de depresión post parto en mujeres de 18-25 años en el área de ginecología del Hospital Civil “Juan I. Menchaca</a:t>
            </a:r>
            <a:r>
              <a:rPr lang="es-MX" sz="2000" dirty="0" smtClean="0"/>
              <a:t>”</a:t>
            </a:r>
          </a:p>
          <a:p>
            <a:r>
              <a:rPr lang="es-MX" sz="2000" dirty="0" smtClean="0"/>
              <a:t> </a:t>
            </a:r>
            <a:endParaRPr lang="es-MX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886696"/>
              </p:ext>
            </p:extLst>
          </p:nvPr>
        </p:nvGraphicFramePr>
        <p:xfrm>
          <a:off x="395536" y="2276872"/>
          <a:ext cx="82089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56"/>
                <a:gridCol w="1326693"/>
                <a:gridCol w="5721363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Criterio</a:t>
                      </a:r>
                      <a:r>
                        <a:rPr lang="en-US" b="0" baseline="0" dirty="0" smtClean="0"/>
                        <a:t> o </a:t>
                      </a:r>
                      <a:r>
                        <a:rPr lang="en-US" b="0" baseline="0" dirty="0" err="1" smtClean="0"/>
                        <a:t>evidencia</a:t>
                      </a:r>
                      <a:r>
                        <a:rPr lang="en-US" b="0" baseline="0" dirty="0" smtClean="0"/>
                        <a:t> 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Su </a:t>
                      </a:r>
                      <a:r>
                        <a:rPr lang="en-US" b="0" dirty="0" err="1" smtClean="0"/>
                        <a:t>contenido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es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lógico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coherente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Expresa</a:t>
                      </a:r>
                      <a:r>
                        <a:rPr lang="en-US" b="0" dirty="0" smtClean="0"/>
                        <a:t> </a:t>
                      </a:r>
                      <a:r>
                        <a:rPr lang="es-MX" b="0" dirty="0" smtClean="0"/>
                        <a:t>una relación entre dos o más variables.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/>
                        <a:t>Se expresa en forma claramente y sin ambigüedad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dirty="0" smtClean="0"/>
                        <a:t>Existe la posibilidad de prueba empírica.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1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MX" sz="3200" dirty="0" smtClean="0"/>
              <a:t>Es </a:t>
            </a:r>
            <a:r>
              <a:rPr lang="es-MX" sz="3200" dirty="0"/>
              <a:t>necesario establecer qué pretende la </a:t>
            </a:r>
            <a:r>
              <a:rPr lang="es-MX" sz="3200" dirty="0" smtClean="0"/>
              <a:t>investigación.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dirty="0" smtClean="0"/>
              <a:t>Deben </a:t>
            </a:r>
            <a:r>
              <a:rPr lang="es-MX" sz="3200" dirty="0"/>
              <a:t>expresarse con claridad para evitar </a:t>
            </a:r>
            <a:r>
              <a:rPr lang="es-MX" sz="3200" dirty="0" smtClean="0"/>
              <a:t>posibles desviaciones </a:t>
            </a:r>
            <a:r>
              <a:rPr lang="es-MX" sz="3200" dirty="0"/>
              <a:t>en el proceso de investigación y deben ser susceptibles </a:t>
            </a:r>
            <a:r>
              <a:rPr lang="es-MX" sz="3200" dirty="0" smtClean="0"/>
              <a:t>de alcanzarse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911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Cumple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184355"/>
          </a:xfrm>
        </p:spPr>
        <p:txBody>
          <a:bodyPr>
            <a:normAutofit/>
          </a:bodyPr>
          <a:lstStyle/>
          <a:p>
            <a:pPr algn="just"/>
            <a:r>
              <a:rPr lang="es-MX" sz="3200" i="1" dirty="0"/>
              <a:t>Lograr que los alumnos perciban el estudio como la principal y mejor opción manera de vivir.</a:t>
            </a:r>
            <a:r>
              <a:rPr lang="es-MX" sz="3200" dirty="0"/>
              <a:t> </a:t>
            </a:r>
          </a:p>
          <a:p>
            <a:pPr algn="ctr"/>
            <a:r>
              <a:rPr lang="es-MX" dirty="0"/>
              <a:t> </a:t>
            </a:r>
            <a:r>
              <a:rPr lang="es-MX" sz="2800" dirty="0" smtClean="0">
                <a:solidFill>
                  <a:srgbClr val="FF0000"/>
                </a:solidFill>
              </a:rPr>
              <a:t>¿</a:t>
            </a:r>
            <a:r>
              <a:rPr lang="es-MX" sz="2800" dirty="0">
                <a:solidFill>
                  <a:srgbClr val="FF0000"/>
                </a:solidFill>
              </a:rPr>
              <a:t>Cuál sería el objetivo de </a:t>
            </a:r>
            <a:r>
              <a:rPr lang="es-MX" sz="2800" dirty="0" smtClean="0">
                <a:solidFill>
                  <a:srgbClr val="FF0000"/>
                </a:solidFill>
              </a:rPr>
              <a:t>la investigación?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106173"/>
              </p:ext>
            </p:extLst>
          </p:nvPr>
        </p:nvGraphicFramePr>
        <p:xfrm>
          <a:off x="971600" y="3356992"/>
          <a:ext cx="712879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4968552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Nos describe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qué pretende la investigación.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/>
                        <a:t>Se expresa en forma claramente 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dirty="0" smtClean="0"/>
                        <a:t>Es susceptible a</a:t>
                      </a:r>
                      <a:r>
                        <a:rPr lang="es-MX" b="0" baseline="0" dirty="0" smtClean="0"/>
                        <a:t> ser medido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371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298</TotalTime>
  <Words>1040</Words>
  <Application>Microsoft Office PowerPoint</Application>
  <PresentationFormat>Presentación en pantalla (4:3)</PresentationFormat>
  <Paragraphs>160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Ángulos</vt:lpstr>
      <vt:lpstr>Unidad III Investigación científica</vt:lpstr>
      <vt:lpstr>Objetivo: </vt:lpstr>
      <vt:lpstr>¿Como inicia una investigación?</vt:lpstr>
      <vt:lpstr>Ejercicio de reflexión</vt:lpstr>
      <vt:lpstr>Planteamiento del problema</vt:lpstr>
      <vt:lpstr>¿Qué es el planteamiento del Problema</vt:lpstr>
      <vt:lpstr>¿Cumple? </vt:lpstr>
      <vt:lpstr>Objetivos</vt:lpstr>
      <vt:lpstr>¿Cumple?</vt:lpstr>
      <vt:lpstr>Preguntas de investigación</vt:lpstr>
      <vt:lpstr>¿Cumple?</vt:lpstr>
      <vt:lpstr>Marco teorico</vt:lpstr>
      <vt:lpstr> Etapas en la realización de un Marco Teorico (MT)</vt:lpstr>
      <vt:lpstr>Y ¿para qué nos apoyamos en una teoria?</vt:lpstr>
      <vt:lpstr>Marco teorico, conceptual o referencial</vt:lpstr>
      <vt:lpstr>Método</vt:lpstr>
      <vt:lpstr>Muestra</vt:lpstr>
      <vt:lpstr>Instrumentos</vt:lpstr>
      <vt:lpstr>¿Cumple?</vt:lpstr>
      <vt:lpstr>Plan de trabajo- Cronograma</vt:lpstr>
      <vt:lpstr>¿Cómo se evaluaría?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Investigación Cualitativa</dc:title>
  <dc:creator>Stephani V.</dc:creator>
  <cp:lastModifiedBy>Stephani V.</cp:lastModifiedBy>
  <cp:revision>20</cp:revision>
  <dcterms:created xsi:type="dcterms:W3CDTF">2012-10-18T23:16:53Z</dcterms:created>
  <dcterms:modified xsi:type="dcterms:W3CDTF">2012-10-27T02:41:07Z</dcterms:modified>
</cp:coreProperties>
</file>