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1" r:id="rId5"/>
    <p:sldId id="283" r:id="rId6"/>
    <p:sldId id="284" r:id="rId7"/>
    <p:sldId id="285" r:id="rId8"/>
    <p:sldId id="286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8C3A7-A81F-4D79-B4E5-8FD49CE6D1E5}" type="datetimeFigureOut">
              <a:rPr lang="es-MX" smtClean="0"/>
              <a:t>25/02/2010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4EEC94-FAE0-4426-8F3F-5A1BF5F98824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revalencia" TargetMode="External"/><Relationship Id="rId2" Type="http://schemas.openxmlformats.org/officeDocument/2006/relationships/hyperlink" Target="http://es.wikipedia.org/wiki/Incidenc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iki/Hip%C3%B3tesis" TargetMode="External"/><Relationship Id="rId4" Type="http://schemas.openxmlformats.org/officeDocument/2006/relationships/hyperlink" Target="http://es.wikipedia.org/wiki/Mortalidad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EPIDEMIOLOGIA</a:t>
            </a:r>
            <a:br>
              <a:rPr lang="es-ES" dirty="0" smtClean="0"/>
            </a:br>
            <a:r>
              <a:rPr lang="es-ES" dirty="0" smtClean="0"/>
              <a:t>ESTUDIOS</a:t>
            </a:r>
            <a:endParaRPr lang="es-ES" dirty="0"/>
          </a:p>
        </p:txBody>
      </p:sp>
      <p:sp>
        <p:nvSpPr>
          <p:cNvPr id="71685" name="Rectangle 5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USOS, ALCANCES Y LIMITACIONES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TIPOS DISEÑO CUASI – EXP.</a:t>
            </a:r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DISEÑO DE GRUPO CONTROL NO EQUIVALENTE</a:t>
            </a:r>
          </a:p>
          <a:p>
            <a:r>
              <a:rPr lang="es-MX"/>
              <a:t>DISEÑO DE SERIES INTERRUMPIDAS</a:t>
            </a:r>
          </a:p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TIPOS DE DISEÑO CUASI – EXP.</a:t>
            </a:r>
            <a:endParaRPr lang="es-ES" sz="40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CON POSTPRUEBA Y GRUPOS INTACTOS</a:t>
            </a:r>
          </a:p>
          <a:p>
            <a:pPr>
              <a:lnSpc>
                <a:spcPct val="90000"/>
              </a:lnSpc>
            </a:pPr>
            <a:r>
              <a:rPr lang="es-MX"/>
              <a:t>CON PREPRUEBA – POSTPRUEBA Y GRUPOS INTACTOS ( UNO DE ELLOS CONTROL )</a:t>
            </a:r>
          </a:p>
          <a:p>
            <a:pPr>
              <a:lnSpc>
                <a:spcPct val="90000"/>
              </a:lnSpc>
            </a:pPr>
            <a:r>
              <a:rPr lang="es-MX"/>
              <a:t>DE SERIES CRONOLOGICAS DE UNO O VARIOS GRUPOS</a:t>
            </a:r>
          </a:p>
          <a:p>
            <a:pPr>
              <a:lnSpc>
                <a:spcPct val="90000"/>
              </a:lnSpc>
            </a:pPr>
            <a:r>
              <a:rPr lang="es-MX"/>
              <a:t>SERIES CRONOLOGICAS CON REPETICIÓN DE ESTIMULOS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/>
          </a:p>
          <a:p>
            <a:pPr>
              <a:lnSpc>
                <a:spcPct val="90000"/>
              </a:lnSpc>
            </a:pPr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DISEÑO CUASI - EXPERIMENTAL</a:t>
            </a:r>
            <a:endParaRPr lang="es-ES" sz="40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800"/>
              <a:t>PROBLEMAS DE INVESTIGACIÓN QUE NO PUEDEN ESTUDIARSE UTILIZANDO UN DISEÑO VERDADERO</a:t>
            </a:r>
          </a:p>
          <a:p>
            <a:pPr>
              <a:lnSpc>
                <a:spcPct val="80000"/>
              </a:lnSpc>
            </a:pPr>
            <a:r>
              <a:rPr lang="es-MX" sz="2800"/>
              <a:t>FALTAN UNO O MAS DE LOS COMPONENTES DE UN EXPERIMENTO VERDADERO O SE HAN DEBILITADO YA SEA POR LA PLANEACIÓN DEL ESTUDIO O POR SU NATURALEZA</a:t>
            </a:r>
          </a:p>
          <a:p>
            <a:pPr>
              <a:lnSpc>
                <a:spcPct val="80000"/>
              </a:lnSpc>
            </a:pPr>
            <a:r>
              <a:rPr lang="es-MX" sz="2800"/>
              <a:t>DIFIEREN DE LOS VERDADEROS EN EL GRADO DE SEGURIDAD  O CONFIABILIDAD QUE PUEDA TENERSE SOBRE LA EQUIVALENCIA INICIAL DE LOS GRUPOS.</a:t>
            </a:r>
            <a:endParaRPr lang="es-E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DISEÑO CUASI - EXPERIMENTAL</a:t>
            </a:r>
            <a:endParaRPr lang="es-ES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LOS SUJETOS NO SON ASIGNADOS AL AZAR A LOS GRUPOS NI EMPAREJADOS SINO QUE YA ESTAN COFRMADOS ANTES DEL EXPERIMENTO, SON GRUPOS INTACTOS</a:t>
            </a:r>
          </a:p>
          <a:p>
            <a:r>
              <a:rPr lang="es-MX"/>
              <a:t>LAS COMPARACIONES SON LAS MISMAS Y LOS ANALISIS ESTADISTICOS</a:t>
            </a:r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/>
              <a:t>DISEÑO DE GRUPO CONTROL NO EQIVALENTE</a:t>
            </a:r>
            <a:endParaRPr lang="es-ES" sz="40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DE GRUPO CONTROL SIN TX.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DE VARIABLES DEPENDIENTES NO EQUIVALENTES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DE GRUPO CON RETIRO DE TX.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DE TX. REPETIDO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DE GRUPO CONTROL NO EQUIVALENTE CON REVISIÓN DEL TX.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DE COHORTE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SOLO CON POSTET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DE CONTINUIDAD DE REGRESIÓN</a:t>
            </a:r>
            <a:endParaRPr lang="es-E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/>
              <a:t>DE GRUPO CONTROL NO EQUIVALENTE</a:t>
            </a:r>
            <a:endParaRPr lang="es-ES" sz="40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DISEÑO CUASI EXPERIMENTAL MAS UTILIZADO</a:t>
            </a:r>
          </a:p>
          <a:p>
            <a:r>
              <a:rPr lang="es-MX"/>
              <a:t>NO SE TIENE SEGURIDAD DE QUE LOS GRUPOS EXPERIMENTAL Y CONTROL SEAN EQUIVALENTES </a:t>
            </a:r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/>
              <a:t>DISEÑO DE GRUPO CONTROL SIN TRATAMIENTO</a:t>
            </a:r>
            <a:endParaRPr lang="es-E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400"/>
              <a:t>DISEÑO DE GRUPO CON PRETEST Y PODTEST.</a:t>
            </a:r>
          </a:p>
          <a:p>
            <a:pPr>
              <a:lnSpc>
                <a:spcPct val="80000"/>
              </a:lnSpc>
            </a:pPr>
            <a:r>
              <a:rPr lang="es-MX" sz="2400"/>
              <a:t>NO ASIGNACION ALEATORIA</a:t>
            </a:r>
          </a:p>
          <a:p>
            <a:pPr>
              <a:lnSpc>
                <a:spcPct val="80000"/>
              </a:lnSpc>
            </a:pPr>
            <a:r>
              <a:rPr lang="es-MX" sz="2400"/>
              <a:t>ESTA SUJETO A LAS  DEBILIDADES DEBIDAS A LA POSIBLE FALTA DE EQUIVALENCIAS</a:t>
            </a:r>
          </a:p>
          <a:p>
            <a:pPr>
              <a:lnSpc>
                <a:spcPct val="80000"/>
              </a:lnSpc>
            </a:pPr>
            <a:r>
              <a:rPr lang="es-MX" sz="2400"/>
              <a:t>DEBEN SER POBLACIONES O MUESTRAS LO MAS SIMILARES POSIBLES,</a:t>
            </a:r>
          </a:p>
          <a:p>
            <a:pPr>
              <a:lnSpc>
                <a:spcPct val="80000"/>
              </a:lnSpc>
            </a:pPr>
            <a:r>
              <a:rPr lang="es-MX" sz="2400"/>
              <a:t>AQUÍ SE CONSIDERA UNICAMENTE EL DISEÑO QUE UTILIZA EL PRETEST QUE PUEDE PROPORCIONAR DATOS SOBRE LA IGUALDAD DE LOS GRUPOS Y OFRECE INFORMACIÓN UTIL RESPECTO A LA EFECTIVIDAD DE LA VARIABLE INDEPENDIENTE SOBRE LA DEPENDIENTE</a:t>
            </a:r>
            <a:endParaRPr lang="es-E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AUN EN LOS CASOS MUY EXTREMOS ES POSIBLE EXTRAER CONCLUSIONES SOLIDADS SI SE CONSIDERAN Y JUSTIFICAN TODAS LAS AMENAZAS EN CONTRA DE LA VALIDEZ </a:t>
            </a:r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/>
              <a:t>DISEÑO DE SERIES INTERRUMPIDAS</a:t>
            </a:r>
            <a:br>
              <a:rPr lang="es-MX" sz="4000"/>
            </a:br>
            <a:endParaRPr lang="es-ES" sz="40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DISEÑO DE TIEMPO</a:t>
            </a:r>
          </a:p>
          <a:p>
            <a:r>
              <a:rPr lang="es-MX"/>
              <a:t>DISEÑO DE SERIE DE TIEMPO MULTIPLE</a:t>
            </a:r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/>
              <a:t>DISEÑO DE TIEMPO</a:t>
            </a:r>
            <a:br>
              <a:rPr lang="es-MX" sz="4000"/>
            </a:br>
            <a:endParaRPr lang="es-ES" sz="40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000"/>
              <a:t>ES DONDE LA FORMA DEL DISEÑO PUEDE ALTERARSE PARA INCLUIR UN LAPSO DE TIEMPO DICHA ALTERACION CAMBIA EL PROPOSITO DEL DISEÑO Y PUEDE CAUSAR QUE SE PIERDAN ALGUNAS DE LAS VIRTUDES DEL DISEÑO</a:t>
            </a:r>
          </a:p>
          <a:p>
            <a:pPr>
              <a:lnSpc>
                <a:spcPct val="80000"/>
              </a:lnSpc>
            </a:pPr>
            <a:r>
              <a:rPr lang="es-MX" sz="2000"/>
              <a:t>ES POSIBLE SI SE TIENE EL TIEMPO LA PACIENCIA Y LOS RECURSOS </a:t>
            </a:r>
          </a:p>
          <a:p>
            <a:pPr>
              <a:lnSpc>
                <a:spcPct val="80000"/>
              </a:lnSpc>
            </a:pPr>
            <a:r>
              <a:rPr lang="es-MX" sz="2000"/>
              <a:t>EN OCASIONES ES NECESARIO AGREGAR OTRO GRUPO</a:t>
            </a:r>
          </a:p>
          <a:p>
            <a:pPr>
              <a:lnSpc>
                <a:spcPct val="80000"/>
              </a:lnSpc>
            </a:pPr>
            <a:r>
              <a:rPr lang="es-MX" sz="2000"/>
              <a:t>UN METODO PARA DETERMINAR SI EL TX. EXPERIMENTAL TUVO EFECTO CONSISTE EN OBSERVAR UNA GRAFICA DE LOS DATOS A TRAVES DEL TIEMPO</a:t>
            </a:r>
          </a:p>
          <a:p>
            <a:pPr>
              <a:lnSpc>
                <a:spcPct val="80000"/>
              </a:lnSpc>
            </a:pPr>
            <a:r>
              <a:rPr lang="es-MX" sz="2000"/>
              <a:t>EL ANALISIS ESTADISTICO DE MEDIDAS DE TIEMPO REPRESENTA UN PROBLEMA COMPLICADO  Y ESPECIAL YA QUE LAS PRUEBAS DE SIGNIFICAN PUEDEN AROJAR RESULTADOS FALSOS YA QUE LOS DATOS TIENDEN A SER ALTAMENTE VARIABLES</a:t>
            </a:r>
            <a:endParaRPr lang="es-E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Epidemiología descriptiva:</a:t>
            </a:r>
            <a:endParaRPr lang="es-MX" dirty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Describe </a:t>
            </a:r>
            <a:r>
              <a:rPr lang="es-ES" dirty="0"/>
              <a:t>el fenómeno epidemiológico en tiempo, lugar y persona, cuantificando la frecuencia y distribución del fenómeno mediante medidas de </a:t>
            </a:r>
            <a:r>
              <a:rPr lang="es-ES" dirty="0">
                <a:hlinkClick r:id="rId2" tooltip="Incidencia"/>
              </a:rPr>
              <a:t>incidencia</a:t>
            </a:r>
            <a:r>
              <a:rPr lang="es-ES" dirty="0"/>
              <a:t>, </a:t>
            </a:r>
            <a:r>
              <a:rPr lang="es-ES" dirty="0">
                <a:hlinkClick r:id="rId3" tooltip="Prevalencia"/>
              </a:rPr>
              <a:t>prevalencia</a:t>
            </a:r>
            <a:r>
              <a:rPr lang="es-ES" dirty="0"/>
              <a:t> y </a:t>
            </a:r>
            <a:r>
              <a:rPr lang="es-ES" dirty="0">
                <a:hlinkClick r:id="rId4" tooltip="Mortalidad"/>
              </a:rPr>
              <a:t>mortalidad</a:t>
            </a:r>
            <a:r>
              <a:rPr lang="es-ES" dirty="0"/>
              <a:t>, con la posterior formulación de </a:t>
            </a:r>
            <a:r>
              <a:rPr lang="es-ES" dirty="0">
                <a:hlinkClick r:id="rId5" tooltip="Hipótesis"/>
              </a:rPr>
              <a:t>hipótesis</a:t>
            </a:r>
            <a:r>
              <a:rPr lang="es-ES" dirty="0"/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/>
              <a:t>DISEÑO DE SERIES DE TIEMPO MULTIPLE</a:t>
            </a:r>
            <a:endParaRPr lang="es-E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 sz="2800"/>
              <a:t>ES UNA EXTENSION DEL DISEÑO DE SERIES INTERRUMPIDAS</a:t>
            </a:r>
          </a:p>
          <a:p>
            <a:r>
              <a:rPr lang="es-MX" sz="2800"/>
              <a:t>SOLO SE UTILIZO UN GRUPO DE PARTICIPANTES </a:t>
            </a:r>
          </a:p>
          <a:p>
            <a:r>
              <a:rPr lang="es-MX" sz="2800"/>
              <a:t>TIENE LA VENTAJA DE ELIMINAR EL EFECTO DE LA HISTORIA AL INCLUIR UN GRUPO CONTROL COMPUESTO  DE UN GUPO CONTROL DE EQUIVALENTES QUE NO RESIBE LA CONDICION DEL TX. </a:t>
            </a:r>
            <a:endParaRPr lang="es-E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/>
              <a:t>DISEÑO CON POSTPRUEBA UNICAMENTE Y GRUPOS INTACTOS</a:t>
            </a:r>
            <a:endParaRPr lang="es-ES" sz="40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DOS GRUPOS UNO CON TX. OTRO NO</a:t>
            </a:r>
          </a:p>
          <a:p>
            <a:r>
              <a:rPr lang="es-MX"/>
              <a:t>SE COMPARAN EN LA POSTPRUEBA PARA VALORAR SI HUBO EFECTO SOBRE LA VARIABLE DEPENDIENTE</a:t>
            </a:r>
          </a:p>
          <a:p>
            <a:r>
              <a:rPr lang="es-MX"/>
              <a:t>NO HAY ASIGNACION AL AZAR NI EMPAREJAMIENTO</a:t>
            </a:r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/>
              <a:t>DISEÑO CON PREPRUEBA Y POSTPRUEBA</a:t>
            </a:r>
            <a:endParaRPr lang="es-ES" sz="40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SIMILAR SOLO QUE INCLUYE PREPRUEBA. </a:t>
            </a:r>
          </a:p>
          <a:p>
            <a:r>
              <a:rPr lang="es-MX"/>
              <a:t>QUE SIRVE PARA EVALUAR  LA EQUIVALENCIA INICIAL DE LOS GRUPOS</a:t>
            </a:r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/>
              <a:t>DISEÑOS DE SERIES CRONOLOGICAS</a:t>
            </a:r>
            <a:endParaRPr lang="es-ES" sz="40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SE UTILIZAN CUANDO TIENEN QUE EVALUARSE EFECTOS A CORTO , MEDIANO Y LARGO PLAZO O EFECTOS DE ADMINISTRAR VARIAS VECES EL TX. Y NO CUENTA CON LA POSIBILIDAD DE ASIGNAR AL AZAR A LOS SUJETOS A LOS GRUPOS DEL EXPERIMENTO</a:t>
            </a:r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/>
              <a:t>PASOS DE UN EXPERIMENTO O CUASIEXPERIMENTO</a:t>
            </a:r>
            <a:endParaRPr lang="es-ES" sz="40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400"/>
              <a:t>DECIDIR NUMERO DE VARIABLES, NECESARIAS PARA PROBAR LA HIPOTESIS ALCANZAR OBJETIVOS Y RESPONDER PREGUNTA DE INVESTIGACION.</a:t>
            </a:r>
          </a:p>
          <a:p>
            <a:pPr>
              <a:lnSpc>
                <a:spcPct val="90000"/>
              </a:lnSpc>
            </a:pPr>
            <a:r>
              <a:rPr lang="es-MX" sz="2400"/>
              <a:t>ELEGIR NIVELES DE MANIPULACION DE VARIABLES INDEPENDIENTES</a:t>
            </a:r>
          </a:p>
          <a:p>
            <a:pPr>
              <a:lnSpc>
                <a:spcPct val="90000"/>
              </a:lnSpc>
            </a:pPr>
            <a:r>
              <a:rPr lang="es-MX" sz="2400"/>
              <a:t>DESARROLLAR INSTRUMENTO DE MEDICION DE VARIABLES DEPENDIENTES</a:t>
            </a:r>
          </a:p>
          <a:p>
            <a:pPr>
              <a:lnSpc>
                <a:spcPct val="90000"/>
              </a:lnSpc>
            </a:pPr>
            <a:r>
              <a:rPr lang="es-MX" sz="2400"/>
              <a:t>SELECCIÓN DE LA MUESTRA</a:t>
            </a:r>
          </a:p>
          <a:p>
            <a:pPr>
              <a:lnSpc>
                <a:spcPct val="90000"/>
              </a:lnSpc>
            </a:pPr>
            <a:r>
              <a:rPr lang="es-MX" sz="2400"/>
              <a:t>RECLUTAR LOS SUJETOS DEL EXPERIMENTO O CUASI-EXPERMENTO</a:t>
            </a:r>
            <a:endParaRPr lang="es-E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/>
              <a:t>PASOS DE UN EXPERIMENTO O CUASI-EXPERIMENTO</a:t>
            </a:r>
            <a:endParaRPr lang="es-ES" sz="40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400"/>
              <a:t>SELECCIONAR EL DISEÑO EXPERIMENTAL O CUASIEXPERIMENTAL APROPIADO PARA NUESTRA HIPOTESIS OBJETIVOS Y PREGUNTA DE INVESTIGACION,</a:t>
            </a:r>
          </a:p>
          <a:p>
            <a:pPr>
              <a:lnSpc>
                <a:spcPct val="80000"/>
              </a:lnSpc>
            </a:pPr>
            <a:r>
              <a:rPr lang="es-MX" sz="2400"/>
              <a:t>PLANEAR COMO VAMOS A MANEJAR A LOS SUJETOS QUE PARTICIPAN EN EL EXPERIMENTO </a:t>
            </a:r>
          </a:p>
          <a:p>
            <a:pPr>
              <a:lnSpc>
                <a:spcPct val="80000"/>
              </a:lnSpc>
            </a:pPr>
            <a:r>
              <a:rPr lang="es-MX" sz="2400"/>
              <a:t>EN EL CASO DE EXPERIMENTOS VERDADEROS DIVIDIR AL AZAR O EMPAREJARLOS Y EN EL CASO DE CUASI-EXPERIMENTOS ANALIZAR PROPIEDADES DE LOS GRUPOS INTACTOS.</a:t>
            </a:r>
          </a:p>
          <a:p>
            <a:pPr>
              <a:lnSpc>
                <a:spcPct val="80000"/>
              </a:lnSpc>
            </a:pPr>
            <a:r>
              <a:rPr lang="es-MX" sz="2400"/>
              <a:t>APLICAR LAS PREPRUEBAS, LOS TRATAMIENTOS REPECTIVOS  Y LAS POSTPRUEBAS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Epidemiología analítica:</a:t>
            </a:r>
            <a:endParaRPr lang="es-MX" dirty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Busca</a:t>
            </a:r>
            <a:r>
              <a:rPr lang="es-ES" dirty="0"/>
              <a:t>, mediante la observación o la experimentación establecer posibles relaciones causales entre "factores" a los que se exponen personas y poblaciones y las enfermedades que presentan.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Ecoepidemiología</a:t>
            </a:r>
            <a:r>
              <a:rPr lang="es-ES" b="1" dirty="0" smtClean="0"/>
              <a:t>:</a:t>
            </a:r>
            <a:endParaRPr lang="es-MX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Busca</a:t>
            </a:r>
            <a:r>
              <a:rPr lang="es-ES" dirty="0"/>
              <a:t>, mediante herramientas ecológicas, estudiar integralmente como interaccionan los factores ambientales con las personas y poblaciones en los medios que los rodean y como ello puede influir en la evolución de enfermedades que se producen como consecuencia de dicha interacción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Epidemiología experimental:</a:t>
            </a:r>
            <a:endParaRPr lang="es-MX" dirty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Busca</a:t>
            </a:r>
            <a:r>
              <a:rPr lang="es-ES" sz="2800" dirty="0"/>
              <a:t>, mediante el control de las condiciones del grupo a estudiar, sacar conclusiones más complejas que con la mera observación no son deducibles. Se basa en el control de los sujetos a estudiar y en la </a:t>
            </a:r>
            <a:r>
              <a:rPr lang="es-ES" sz="2800" dirty="0" err="1"/>
              <a:t>aleatorización</a:t>
            </a:r>
            <a:r>
              <a:rPr lang="es-ES" sz="2800" dirty="0"/>
              <a:t> de la distribución de los individuos en dos grupos, un grupo experimental y un grupo control. Se ocupa de realizar estudios en animales de laboratorio y estudios experimentales con poblaciones humanas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APLICACIONES AREA MEDICA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COMPLEMENTA LA INFORMACION DE CAUSALIDAD</a:t>
            </a:r>
          </a:p>
          <a:p>
            <a:r>
              <a:rPr lang="es-MX" dirty="0" smtClean="0"/>
              <a:t>VALORA</a:t>
            </a:r>
          </a:p>
          <a:p>
            <a:r>
              <a:rPr lang="es-MX" dirty="0" smtClean="0"/>
              <a:t>VALIDA  LA ESTADISTICA MEDICA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 INVESTIGACION CLINICA</a:t>
            </a:r>
          </a:p>
          <a:p>
            <a:r>
              <a:rPr lang="es-MX" dirty="0" smtClean="0"/>
              <a:t>DE PREVENCION, DIAGNOSTICO, TRATAMIENTO Y CONTROL DE LA ENFERMEDAD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SALUD PUBLICA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INVESTIGA INDICADORES DE SALUD POBLACIONAL</a:t>
            </a:r>
          </a:p>
          <a:p>
            <a:r>
              <a:rPr lang="es-MX" dirty="0" smtClean="0"/>
              <a:t>ESTIMACION DE RIESGOS PRESENTES Y FUTUROS</a:t>
            </a:r>
          </a:p>
          <a:p>
            <a:r>
              <a:rPr lang="es-MX" dirty="0" smtClean="0"/>
              <a:t>ESTABLECE PRIORIDADES DE ACCION</a:t>
            </a:r>
          </a:p>
          <a:p>
            <a:r>
              <a:rPr lang="es-MX" dirty="0" smtClean="0"/>
              <a:t>EVALUA PROCEDIMIENTOS Y EFECTOS</a:t>
            </a:r>
          </a:p>
          <a:p>
            <a:r>
              <a:rPr lang="es-MX" dirty="0" smtClean="0"/>
              <a:t>APOYA LA VIGILANCIA DE MORBIMORTALIDAD</a:t>
            </a:r>
          </a:p>
          <a:p>
            <a:r>
              <a:rPr lang="es-MX" dirty="0" smtClean="0"/>
              <a:t>INTERPRETA EL PROCESO SALUD ENFERMEDAD  EN SUS DETERMINANTES POLITICO-ECONOMICAS Y SOCIOCULTURALES</a:t>
            </a:r>
          </a:p>
          <a:p>
            <a:r>
              <a:rPr lang="es-MX" dirty="0" smtClean="0"/>
              <a:t>PROYECTA Y PARTICIPA EN LA INVESTIGACION DESCRITIVA, ANALITICA Y EXPERIMENTAL DE CUALQUIER MEDIDA QUE SIRVA  PARA PREVENIR, CONTROLAR O ERRADICAR LA ENFERMEDAD QUE AFECTA AL SER HUMANO Y MEJORAR  LAS EXPECTATIVAS DE SALUD  EFICIENCIA Y LONGEVIDAD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DISEÑO CUASI - EXPERIMENTAL</a:t>
            </a:r>
            <a:endParaRPr lang="es-ES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TAMBIEN SE LES CONOCE COMO DISEÑOS COMPROMETIDOS</a:t>
            </a:r>
          </a:p>
          <a:p>
            <a:r>
              <a:rPr lang="es-MX"/>
              <a:t>SE LES LLAMA CUASI POR QUE  DICHO TERMINO SIGNIFICA CASI</a:t>
            </a:r>
          </a:p>
          <a:p>
            <a:r>
              <a:rPr lang="es-MX"/>
              <a:t>CARECE DE MANIPULACION DE LA VARIABLE INDEPENDIENTE, ASIGNACION  ALEATORIA DE  LOS GRUPOS Y TX.</a:t>
            </a: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1053</Words>
  <Application>Microsoft Office PowerPoint</Application>
  <PresentationFormat>Presentación en pantalla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Flujo</vt:lpstr>
      <vt:lpstr>EPIDEMIOLOGIA ESTUDIOS</vt:lpstr>
      <vt:lpstr>Epidemiología descriptiva:</vt:lpstr>
      <vt:lpstr>Epidemiología analítica:</vt:lpstr>
      <vt:lpstr>Ecoepidemiología:</vt:lpstr>
      <vt:lpstr>Epidemiología experimental:</vt:lpstr>
      <vt:lpstr>APLICACIONES AREA MEDICA</vt:lpstr>
      <vt:lpstr>METODOLOGICA</vt:lpstr>
      <vt:lpstr>SALUD PUBLICA</vt:lpstr>
      <vt:lpstr>DISEÑO CUASI - EXPERIMENTAL</vt:lpstr>
      <vt:lpstr>TIPOS DISEÑO CUASI – EXP.</vt:lpstr>
      <vt:lpstr>TIPOS DE DISEÑO CUASI – EXP.</vt:lpstr>
      <vt:lpstr>DISEÑO CUASI - EXPERIMENTAL</vt:lpstr>
      <vt:lpstr>DISEÑO CUASI - EXPERIMENTAL</vt:lpstr>
      <vt:lpstr>DISEÑO DE GRUPO CONTROL NO EQIVALENTE</vt:lpstr>
      <vt:lpstr>DE GRUPO CONTROL NO EQUIVALENTE</vt:lpstr>
      <vt:lpstr>DISEÑO DE GRUPO CONTROL SIN TRATAMIENTO</vt:lpstr>
      <vt:lpstr>Diapositiva 17</vt:lpstr>
      <vt:lpstr>DISEÑO DE SERIES INTERRUMPIDAS </vt:lpstr>
      <vt:lpstr>DISEÑO DE TIEMPO </vt:lpstr>
      <vt:lpstr>DISEÑO DE SERIES DE TIEMPO MULTIPLE</vt:lpstr>
      <vt:lpstr>DISEÑO CON POSTPRUEBA UNICAMENTE Y GRUPOS INTACTOS</vt:lpstr>
      <vt:lpstr>DISEÑO CON PREPRUEBA Y POSTPRUEBA</vt:lpstr>
      <vt:lpstr>DISEÑOS DE SERIES CRONOLOGICAS</vt:lpstr>
      <vt:lpstr>PASOS DE UN EXPERIMENTO O CUASIEXPERIMENTO</vt:lpstr>
      <vt:lpstr>PASOS DE UN EXPERIMENTO O CUASI-EXPERIMENTO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EPIDEMIOLOGIA ESTUDIOS</dc:title>
  <dc:creator>usuario</dc:creator>
  <cp:lastModifiedBy>usuario</cp:lastModifiedBy>
  <cp:revision>1</cp:revision>
  <dcterms:created xsi:type="dcterms:W3CDTF">2010-02-25T10:49:58Z</dcterms:created>
  <dcterms:modified xsi:type="dcterms:W3CDTF">2010-02-25T12:28:29Z</dcterms:modified>
</cp:coreProperties>
</file>