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MATERIALES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DEFINICIONES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074854" y="6325693"/>
            <a:ext cx="3978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ARQ. ANTONIO CURIEL WYNTHER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81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6934" y="802753"/>
            <a:ext cx="103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USO Y APLICACIÓN DE LOS MATERIALES DE LA CONSTRUCCION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856935" y="1397841"/>
            <a:ext cx="847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1.- FUNCION DE AGENTE FISICO</a:t>
            </a:r>
            <a:endParaRPr lang="es-MX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359162" y="1840522"/>
            <a:ext cx="68734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MX" sz="1600" dirty="0" smtClean="0"/>
              <a:t>FACTOR TERMICO                                        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CALOR, VIENTOS, FRIO  (AISLAMIENTO)</a:t>
            </a:r>
          </a:p>
          <a:p>
            <a:endParaRPr lang="es-MX" sz="1600" dirty="0"/>
          </a:p>
          <a:p>
            <a:r>
              <a:rPr lang="es-MX" sz="1600" dirty="0" smtClean="0"/>
              <a:t>B) FACTOR HIDRICO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LLUVIAS, NIEVE , HIELO, HUMEDAD</a:t>
            </a:r>
            <a:r>
              <a:rPr lang="es-MX" sz="1400" dirty="0"/>
              <a:t> </a:t>
            </a:r>
            <a:r>
              <a:rPr lang="es-MX" sz="1400" dirty="0" smtClean="0"/>
              <a:t>(IMPERMEABILIZACION)</a:t>
            </a:r>
          </a:p>
          <a:p>
            <a:endParaRPr lang="es-MX" sz="1400" dirty="0"/>
          </a:p>
          <a:p>
            <a:r>
              <a:rPr lang="es-MX" sz="1600" dirty="0" smtClean="0"/>
              <a:t>C) FACTOR ACUSTICO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RUIDOS, SONORIDAD</a:t>
            </a:r>
          </a:p>
          <a:p>
            <a:endParaRPr lang="es-MX" sz="1600" dirty="0"/>
          </a:p>
          <a:p>
            <a:r>
              <a:rPr lang="es-MX" sz="1600" dirty="0" smtClean="0"/>
              <a:t>D) FACTOR OPTICO</a:t>
            </a:r>
          </a:p>
          <a:p>
            <a:r>
              <a:rPr lang="es-MX" sz="1600" dirty="0" smtClean="0"/>
              <a:t>		</a:t>
            </a:r>
            <a:r>
              <a:rPr lang="es-MX" sz="1400" dirty="0" smtClean="0"/>
              <a:t>TRANSPARECIA, TRANSLUMINOSIDAD </a:t>
            </a:r>
          </a:p>
          <a:p>
            <a:endParaRPr lang="es-MX" sz="1400" dirty="0"/>
          </a:p>
          <a:p>
            <a:r>
              <a:rPr lang="es-MX" sz="1600" dirty="0" smtClean="0"/>
              <a:t>E) FACTOR OLFATICO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HUMOS, PESTE, OLORES </a:t>
            </a:r>
            <a:endParaRPr lang="es-MX" sz="1600" dirty="0" smtClean="0"/>
          </a:p>
          <a:p>
            <a:endParaRPr lang="es-MX" sz="1600" dirty="0" smtClean="0"/>
          </a:p>
        </p:txBody>
      </p:sp>
      <p:sp>
        <p:nvSpPr>
          <p:cNvPr id="13" name="CuadroTexto 12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743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6934" y="802753"/>
            <a:ext cx="103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USO Y APLICACIÓN DE LOS MATERIALES DE LA CONSTRUCCION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856935" y="1397841"/>
            <a:ext cx="847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2</a:t>
            </a:r>
            <a:r>
              <a:rPr lang="es-MX" sz="2000" dirty="0" smtClean="0"/>
              <a:t>.- FUNCION FISICO-MECANICO</a:t>
            </a:r>
            <a:endParaRPr lang="es-MX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359162" y="1840522"/>
            <a:ext cx="68734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MX" sz="1600" dirty="0" smtClean="0"/>
              <a:t>FACTOR DE DISTRIBUCION </a:t>
            </a:r>
            <a:r>
              <a:rPr lang="es-MX" sz="1600" dirty="0" err="1" smtClean="0"/>
              <a:t>Ó</a:t>
            </a:r>
            <a:r>
              <a:rPr lang="es-MX" sz="1600" dirty="0" smtClean="0"/>
              <a:t> DIVISION                                        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AISLAMIENTO</a:t>
            </a:r>
          </a:p>
          <a:p>
            <a:r>
              <a:rPr lang="es-MX" sz="1400" dirty="0" smtClean="0"/>
              <a:t>		SEPARACION</a:t>
            </a:r>
            <a:endParaRPr lang="es-MX" sz="1400" dirty="0"/>
          </a:p>
          <a:p>
            <a:r>
              <a:rPr lang="es-MX" sz="1400" dirty="0" smtClean="0"/>
              <a:t>		UNION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INTEGRACION Y COMPOSICION DE ESPACIOS Y VOLUMENES 			INTERIORES Y EXTERIORES</a:t>
            </a:r>
          </a:p>
          <a:p>
            <a:endParaRPr lang="es-MX" sz="1600" dirty="0"/>
          </a:p>
          <a:p>
            <a:r>
              <a:rPr lang="es-MX" sz="1600" dirty="0" smtClean="0"/>
              <a:t>B) FACTOR DE RESISTENCIA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CARGAS PROPIAS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CARGAS VIVAS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CARGAS RODANTES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CARGAS DE IMPACTO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CARGAS DE TEMBLORES</a:t>
            </a:r>
            <a:endParaRPr lang="es-MX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2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6934" y="802753"/>
            <a:ext cx="103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USO Y APLICACIÓN DE LOS MATERIALES DE LA CONSTRUCCION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856935" y="1397841"/>
            <a:ext cx="847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3.- FUNCION DE COSTRUCTIVIDAD</a:t>
            </a:r>
            <a:endParaRPr lang="es-MX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359162" y="1840522"/>
            <a:ext cx="68734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MX" sz="1600" dirty="0" smtClean="0"/>
              <a:t>FACTOR DE USO Y APLICACIÓN                           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USO ADECUADO A SU NATURALEZA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USO ADECUADO A SU POSIBILIDAD DE MANO DE OBRA</a:t>
            </a:r>
          </a:p>
          <a:p>
            <a:r>
              <a:rPr lang="es-MX" sz="1400" dirty="0" smtClean="0"/>
              <a:t>		</a:t>
            </a:r>
            <a:endParaRPr lang="es-MX" sz="1600" dirty="0"/>
          </a:p>
          <a:p>
            <a:r>
              <a:rPr lang="es-MX" sz="1600" dirty="0" smtClean="0"/>
              <a:t>B) FACTOR DE TRABAJO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MANO DE OBRA Y HERRAMIENTAS ADECUADAS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PRUEBAS Y ENSAYES DE RESISTENCIA</a:t>
            </a:r>
          </a:p>
          <a:p>
            <a:endParaRPr lang="es-MX" sz="1400" dirty="0" smtClean="0"/>
          </a:p>
          <a:p>
            <a:r>
              <a:rPr lang="es-MX" sz="1600" dirty="0" smtClean="0"/>
              <a:t>C) FACTOR DE ADAPTABILIDAD CONSTRUCTIVA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CONJUGACION DE </a:t>
            </a:r>
            <a:r>
              <a:rPr lang="es-MX" sz="1400" dirty="0" smtClean="0"/>
              <a:t>MATERIAL CON </a:t>
            </a:r>
            <a:r>
              <a:rPr lang="es-MX" sz="1400" dirty="0" smtClean="0"/>
              <a:t>LA FORMA ARQUITECTONICA</a:t>
            </a:r>
            <a:endParaRPr lang="es-MX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53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6934" y="802753"/>
            <a:ext cx="103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USO Y APLICACIÓN DE LOS MATERIALES DE LA CONSTRUCCION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856935" y="1397841"/>
            <a:ext cx="8477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4.- FUNCION ECONOMICA</a:t>
            </a:r>
          </a:p>
          <a:p>
            <a:endParaRPr lang="es-MX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359162" y="1840522"/>
            <a:ext cx="68734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MX" sz="1600" dirty="0" smtClean="0"/>
              <a:t>FACTOR DE COSTO INICIAL                           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</a:t>
            </a:r>
            <a:r>
              <a:rPr lang="es-MX" sz="1400" dirty="0" smtClean="0"/>
              <a:t>FACILIDAD DE OBTENCION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INDUSTRIALIZACION O EXPLOTACION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FACILIDAD DE ACARREO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MANEJO DE FLETE	</a:t>
            </a:r>
          </a:p>
          <a:p>
            <a:r>
              <a:rPr lang="es-MX" sz="1400" dirty="0" smtClean="0"/>
              <a:t>		</a:t>
            </a:r>
            <a:endParaRPr lang="es-MX" sz="1600" dirty="0"/>
          </a:p>
          <a:p>
            <a:r>
              <a:rPr lang="es-MX" sz="1600" dirty="0" smtClean="0"/>
              <a:t>B) FACTOR DE COSTO EN PROPORCION AL PROBLEMA</a:t>
            </a:r>
          </a:p>
          <a:p>
            <a:r>
              <a:rPr lang="es-MX" sz="1400" dirty="0" smtClean="0"/>
              <a:t>		MUY BUENA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BUENA CALIDAD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MEDIA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ECONOMICA</a:t>
            </a:r>
          </a:p>
          <a:p>
            <a:r>
              <a:rPr lang="es-MX" sz="1400" dirty="0"/>
              <a:t>	</a:t>
            </a:r>
            <a:r>
              <a:rPr lang="es-MX" sz="1400" dirty="0" smtClean="0"/>
              <a:t>	MINIMA</a:t>
            </a:r>
          </a:p>
          <a:p>
            <a:endParaRPr lang="es-MX" sz="1400" dirty="0" smtClean="0"/>
          </a:p>
          <a:p>
            <a:r>
              <a:rPr lang="es-MX" sz="1600" dirty="0" smtClean="0"/>
              <a:t>C) FACTOR DE TIEMPO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PROVISIONAL 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		DISPONIBILIDAD DE MATERIAL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		APROVECHAMIENTO POSTERIOR DEL MISMO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		RAPIDEZ DE EJECUCION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PERMANENTE</a:t>
            </a:r>
          </a:p>
          <a:p>
            <a:r>
              <a:rPr lang="es-MX" sz="1600" dirty="0"/>
              <a:t>	</a:t>
            </a:r>
            <a:r>
              <a:rPr lang="es-MX" sz="1600" dirty="0" smtClean="0"/>
              <a:t>			CONJUGACION DE FUNCIONES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10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6934" y="802753"/>
            <a:ext cx="103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USO Y APLICACIÓN DE LOS MATERIALES DE LA CONSTRUCCION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856935" y="1397841"/>
            <a:ext cx="8477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5</a:t>
            </a:r>
            <a:r>
              <a:rPr lang="es-MX" sz="2000" dirty="0" smtClean="0"/>
              <a:t>.- FUNCION PLASTICA</a:t>
            </a:r>
          </a:p>
          <a:p>
            <a:endParaRPr lang="es-MX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373676" y="1840522"/>
            <a:ext cx="29110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MX" sz="1600" dirty="0" smtClean="0"/>
              <a:t>FACTOR DE FORMA</a:t>
            </a:r>
          </a:p>
          <a:p>
            <a:pPr marL="342900" indent="-342900">
              <a:buAutoNum type="alphaUcParenR"/>
            </a:pPr>
            <a:endParaRPr lang="es-MX" sz="1600" dirty="0"/>
          </a:p>
          <a:p>
            <a:pPr marL="342900" indent="-342900">
              <a:buAutoNum type="alphaUcParenR"/>
            </a:pPr>
            <a:endParaRPr lang="es-MX" sz="1600" dirty="0" smtClean="0"/>
          </a:p>
          <a:p>
            <a:pPr marL="342900" indent="-342900">
              <a:buAutoNum type="alphaUcParenR"/>
            </a:pPr>
            <a:r>
              <a:rPr lang="es-MX" sz="1600" dirty="0" smtClean="0"/>
              <a:t>FACTOR DE TEXTURA</a:t>
            </a:r>
          </a:p>
          <a:p>
            <a:pPr marL="342900" indent="-342900">
              <a:buAutoNum type="alphaUcParenR"/>
            </a:pPr>
            <a:endParaRPr lang="es-MX" sz="1600" dirty="0"/>
          </a:p>
          <a:p>
            <a:pPr marL="342900" indent="-342900">
              <a:buAutoNum type="alphaUcParenR"/>
            </a:pPr>
            <a:endParaRPr lang="es-MX" sz="1600" dirty="0" smtClean="0"/>
          </a:p>
          <a:p>
            <a:pPr marL="342900" indent="-342900">
              <a:buAutoNum type="alphaUcParenR"/>
            </a:pPr>
            <a:r>
              <a:rPr lang="es-MX" sz="1600" dirty="0" smtClean="0"/>
              <a:t>FACTOR DE COLOR</a:t>
            </a:r>
          </a:p>
          <a:p>
            <a:pPr marL="342900" indent="-342900">
              <a:buAutoNum type="alphaUcParenR"/>
            </a:pPr>
            <a:endParaRPr lang="es-MX" sz="1600" dirty="0"/>
          </a:p>
          <a:p>
            <a:pPr marL="342900" indent="-342900">
              <a:buAutoNum type="alphaUcParenR"/>
            </a:pPr>
            <a:endParaRPr lang="es-MX" sz="1600" dirty="0" smtClean="0"/>
          </a:p>
          <a:p>
            <a:pPr marL="342900" indent="-342900">
              <a:buAutoNum type="alphaUcParenR"/>
            </a:pPr>
            <a:r>
              <a:rPr lang="es-MX" sz="1600" dirty="0" smtClean="0"/>
              <a:t>FACTOR DE DIMENSION</a:t>
            </a:r>
          </a:p>
          <a:p>
            <a:endParaRPr lang="es-MX" sz="1600" dirty="0" smtClean="0"/>
          </a:p>
          <a:p>
            <a:endParaRPr lang="es-MX" sz="1600" dirty="0"/>
          </a:p>
          <a:p>
            <a:endParaRPr lang="es-MX" sz="1600" dirty="0" smtClean="0"/>
          </a:p>
          <a:p>
            <a:endParaRPr lang="es-MX" sz="1600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7024466" y="2392065"/>
            <a:ext cx="29110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CARÁCTER</a:t>
            </a:r>
          </a:p>
          <a:p>
            <a:r>
              <a:rPr lang="es-MX" sz="1400" dirty="0" smtClean="0"/>
              <a:t>EXPRESION</a:t>
            </a:r>
          </a:p>
          <a:p>
            <a:r>
              <a:rPr lang="es-MX" sz="1400" dirty="0" smtClean="0"/>
              <a:t>ESCALA</a:t>
            </a:r>
          </a:p>
          <a:p>
            <a:r>
              <a:rPr lang="es-MX" sz="1400" dirty="0" smtClean="0"/>
              <a:t>PROPORCION</a:t>
            </a:r>
          </a:p>
          <a:p>
            <a:r>
              <a:rPr lang="es-MX" sz="1400" dirty="0" smtClean="0"/>
              <a:t>SINCERIDAD EN EL USO</a:t>
            </a:r>
          </a:p>
          <a:p>
            <a:r>
              <a:rPr lang="es-MX" sz="1400" dirty="0" smtClean="0"/>
              <a:t>RELACION LOGICA ENTRE SI</a:t>
            </a:r>
          </a:p>
          <a:p>
            <a:endParaRPr lang="es-MX" sz="1600" dirty="0"/>
          </a:p>
          <a:p>
            <a:endParaRPr lang="es-MX" sz="1600" dirty="0" smtClean="0"/>
          </a:p>
          <a:p>
            <a:endParaRPr lang="es-MX" sz="1600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0134822" y="3034953"/>
            <a:ext cx="1080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ESTILO</a:t>
            </a:r>
          </a:p>
          <a:p>
            <a:endParaRPr lang="es-MX" sz="2000" dirty="0"/>
          </a:p>
        </p:txBody>
      </p:sp>
      <p:sp>
        <p:nvSpPr>
          <p:cNvPr id="9" name="Cerrar llave 8"/>
          <p:cNvSpPr/>
          <p:nvPr/>
        </p:nvSpPr>
        <p:spPr>
          <a:xfrm>
            <a:off x="9506857" y="2264229"/>
            <a:ext cx="428618" cy="1973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64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6934" y="802753"/>
            <a:ext cx="103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OBJETO DE LOS MATERIALES DE LA CONSTRUCCION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856935" y="1397841"/>
            <a:ext cx="847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A.- LOS MATERIALES DE LA CONSTRUCCION</a:t>
            </a:r>
            <a:endParaRPr lang="es-MX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373676" y="1840522"/>
            <a:ext cx="6960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DEBEN RESISTIR A TODOS LOS AGENTES QUE PUEDEN DETERIORARLOS Y SI NO FUERA POSIBLE OBTENER MATERIALES DE ESA CONDICION HAY QUE DARLES UNA PROTECCION PERMANENTE.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856934" y="2860203"/>
            <a:ext cx="847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B</a:t>
            </a:r>
            <a:r>
              <a:rPr lang="es-MX" sz="2000" dirty="0" smtClean="0"/>
              <a:t>.- ESFUERZO Y VARIACIONES</a:t>
            </a:r>
            <a:endParaRPr lang="es-MX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73675" y="3393736"/>
            <a:ext cx="6960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NINGUNA DE LAS PARTES DE LOS MATERIALES, DEBERA SOMETERSE A ESFUERZOS SUPERIROES A SUS LIMITES DE SEGURIDAD, BAJO NINGUNA COMBINACION DE CARGAS, DEBIENDO PREVER LA POSIBILIDAD DE ADICIONES EN LA SUPRAESTRUCTURA O EN EL USO DE LA OBRA A REALIZAR.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849677" y="4797861"/>
            <a:ext cx="847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C.- CARGA EN EL FIRME O LECHO NATURAL </a:t>
            </a:r>
            <a:endParaRPr lang="es-MX" sz="20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66418" y="5331394"/>
            <a:ext cx="6960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ESTA CARGA DEBE DE ESTAR POR DEBAJO DEL LIMITE DE SEGURIDAD DEL MATERIAL QUE LO FORMA EN LAS CONDICIONES MAS DESFAVORABLES A QUE HAYA ESTAR SOMETIDO DETERMINADO ESTO POR EL ASENTAMIENTO ADMISIBLE MEJOR QUE EL LIMITE DE SEGURIDAD DE LA CAPACIDAD DE RESISTENCIA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6934" y="802753"/>
            <a:ext cx="103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MATERIALES QUE COMPONEN EL LECHO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544883" y="1611276"/>
            <a:ext cx="2112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A.- ROCA</a:t>
            </a:r>
            <a:endParaRPr lang="es-MX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920343" y="1590811"/>
            <a:ext cx="711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MASA DE ROCA INALTERADA QUE FORMA PARTE DE LA FORMACION ROCOSA PRIMITIVA.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- 2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849677" y="1149611"/>
            <a:ext cx="6960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  L  A  S  I  F  I  C  A  C  I  O  N     Y     D  E  F  I  N  I  C  I  O  N  E  S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552142" y="2281580"/>
            <a:ext cx="2323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B.- ROCA DESHECHA</a:t>
            </a:r>
            <a:endParaRPr lang="es-MX" sz="16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927602" y="2281580"/>
            <a:ext cx="710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MASA DE ROCA INALTERADA QUE FORMA PARTE DE LA FORMACION ROCOSA PRIMITIVA.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530370" y="2951884"/>
            <a:ext cx="33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C.- ROCAS PERDIDAS O SUELTAS</a:t>
            </a:r>
            <a:endParaRPr lang="es-MX" sz="16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898571" y="2951884"/>
            <a:ext cx="713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MASAS DE ROCAS DESPRENDIDAS DE LA FORMACION DE QUE  FORMARON PARTE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530370" y="3643040"/>
            <a:ext cx="33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D.- CANTOS RODADOS</a:t>
            </a:r>
            <a:endParaRPr lang="es-MX" sz="16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4898571" y="3643040"/>
            <a:ext cx="71337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MASAS DE ROCAS DESPRENDIDAS DE LA FORMACION ROCOSA, MAYORES QUE LAS GRAVAS, GENERALMENTE REDONDEADAS Y DEBILITADAS A CONSECUENCIA DEL TRANSPORTE QUE FUERON OBJETO ( AGUA, HIELO, ETC)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530370" y="4549640"/>
            <a:ext cx="33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E.- GRAVAS</a:t>
            </a:r>
            <a:endParaRPr lang="es-MX" sz="16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898571" y="4549640"/>
            <a:ext cx="713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PARTICULAS SEPARADAS DE LAS ROCAS, DESGASTADAS POR EL AGUA, DE TAMAÑO INTERMEDIO, ENTRE PARTICULAS DE ARENA Y LOS CANTOS RODADOS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1530370" y="5240796"/>
            <a:ext cx="33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F.- ARENAS</a:t>
            </a:r>
            <a:endParaRPr lang="es-MX" sz="16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4898571" y="5240796"/>
            <a:ext cx="7133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PARTICULAS DE ROCAS, MENORES DE 0.5CM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1530370" y="5716509"/>
            <a:ext cx="33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G.- ARCILLAS</a:t>
            </a:r>
            <a:endParaRPr lang="es-MX" sz="16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4898571" y="5716509"/>
            <a:ext cx="713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MATERIAL PROCEDENTE DE LA DESCOMPOSICION E HIDRATACION DE LAS ROCAS </a:t>
            </a:r>
            <a:r>
              <a:rPr lang="es-MX" sz="1400" dirty="0"/>
              <a:t>F</a:t>
            </a:r>
            <a:r>
              <a:rPr lang="es-MX" sz="1400" dirty="0" smtClean="0"/>
              <a:t>ELDESPATICAS</a:t>
            </a:r>
            <a:r>
              <a:rPr lang="es-MX" sz="1400" dirty="0" smtClean="0"/>
              <a:t>, ES UN SILICATO DE ALUMINA HIDRATADO Y MEZCLADO</a:t>
            </a:r>
          </a:p>
        </p:txBody>
      </p:sp>
    </p:spTree>
    <p:extLst>
      <p:ext uri="{BB962C8B-B14F-4D97-AF65-F5344CB8AC3E}">
        <p14:creationId xmlns:p14="http://schemas.microsoft.com/office/powerpoint/2010/main" val="2617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6934" y="802753"/>
            <a:ext cx="103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MATERIALES QUE COMPONEN EL LECHO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544883" y="1611276"/>
            <a:ext cx="3230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H.- BRECHAS Y PUDIGNAS</a:t>
            </a:r>
            <a:endParaRPr lang="es-MX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920343" y="1590811"/>
            <a:ext cx="711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MEZCLA O CONGLOMERADO MUY COHERENTE DE ARCILLA U OTRO MATERIAL CEMENTADO ARENAS, GRAVAS O CANTOS RODADOS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0746659" y="353064"/>
            <a:ext cx="75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 - 2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849677" y="1149611"/>
            <a:ext cx="6960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  L  A  S  I  F  I  C  A  C  I  O  N     Y     D  E  F  I  N  I  C  I  O  N  E  S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552142" y="2281580"/>
            <a:ext cx="2323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I.- ALUVION</a:t>
            </a:r>
            <a:endParaRPr lang="es-MX" sz="16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927602" y="2281580"/>
            <a:ext cx="710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MATERIAL TERREO, FINALMENTE DIVIDIDO, DEPOSITADO POR UNA CORRIENTE DE AGUA.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530370" y="2951884"/>
            <a:ext cx="33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J.- LIMO</a:t>
            </a:r>
            <a:endParaRPr lang="es-MX" sz="16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898571" y="2951884"/>
            <a:ext cx="713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MATERIAL TERREO, FINALMENTE DIVIDIDO, GENERALMENTE CON MATERIAL VEGETAL, DEPOSITADO POR AGUAS TRANQUILAS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530370" y="3643040"/>
            <a:ext cx="33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K.- TIERRA</a:t>
            </a:r>
            <a:endParaRPr lang="es-MX" sz="16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4898571" y="3643040"/>
            <a:ext cx="713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TERMINO EMPLEADO PARA DESIGNAR, EN GENERAL, CUALQUIER MATERIAL TERREO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530370" y="4549640"/>
            <a:ext cx="3346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L.- TIERRA VEGETAL</a:t>
            </a:r>
            <a:endParaRPr lang="es-MX" sz="16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898571" y="4549640"/>
            <a:ext cx="713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MATERIAL TERREO CAPAZ, PARA ALIMENTAR LA VIDA VEGETAL, SE COMPONE DE MATERIA ANIMAL O VEGETAL PODRIDA</a:t>
            </a:r>
          </a:p>
        </p:txBody>
      </p:sp>
    </p:spTree>
    <p:extLst>
      <p:ext uri="{BB962C8B-B14F-4D97-AF65-F5344CB8AC3E}">
        <p14:creationId xmlns:p14="http://schemas.microsoft.com/office/powerpoint/2010/main" val="15093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583</Words>
  <Application>Microsoft Office PowerPoint</Application>
  <PresentationFormat>Panorámica</PresentationFormat>
  <Paragraphs>133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Espiral</vt:lpstr>
      <vt:lpstr>MATERIALES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MATERIALES</dc:title>
  <dc:creator>vidillosa</dc:creator>
  <cp:lastModifiedBy>vidillosa</cp:lastModifiedBy>
  <cp:revision>19</cp:revision>
  <dcterms:created xsi:type="dcterms:W3CDTF">2015-09-01T02:06:29Z</dcterms:created>
  <dcterms:modified xsi:type="dcterms:W3CDTF">2015-09-01T14:02:31Z</dcterms:modified>
</cp:coreProperties>
</file>