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1397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65917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321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20325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99562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1993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87855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663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2947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9985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7953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208D-6E78-49B7-B0E7-C730945A331A}" type="datetimeFigureOut">
              <a:rPr lang="es-AR" smtClean="0"/>
              <a:pPr/>
              <a:t>04/03/2015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7D8C-AFB1-4390-9704-5F880806299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9403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MX" dirty="0" smtClean="0"/>
              <a:t>El cultivo de un buen servicio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6400800" cy="2976736"/>
          </a:xfrm>
        </p:spPr>
        <p:txBody>
          <a:bodyPr/>
          <a:lstStyle/>
          <a:p>
            <a:endParaRPr lang="es-MX" dirty="0" smtClean="0"/>
          </a:p>
          <a:p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satisfacción del cliente no depende únicamente de la cortesía y buen trato  que se pueda mostrar, sino la suma de esfuerzos que se reflejan </a:t>
            </a:r>
          </a:p>
          <a:p>
            <a:r>
              <a:rPr lang="es-MX" dirty="0" smtClean="0"/>
              <a:t>En una atención rápida y puntual en la entrega de productos y servicios libres de errores y fallas, así  como el seguimiento que se ofrezca al cliente a lo largo del tiempo</a:t>
            </a:r>
            <a:endParaRPr lang="es-MX" dirty="0"/>
          </a:p>
          <a:p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917401" y="3441680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resumen  la calidad en el servicio no es algo que se gestiona únicamente en el momento en el que tienes a un cliente al teléfono o cuando estas frente a el levantando un pedido. La calidad en el servicio se gesta en tres momentos importantes.</a:t>
            </a:r>
          </a:p>
          <a:p>
            <a:endParaRPr lang="es-MX" dirty="0" smtClean="0"/>
          </a:p>
          <a:p>
            <a:r>
              <a:rPr lang="es-MX" dirty="0" smtClean="0"/>
              <a:t>ANTES de que entres en contacto con  un cliente</a:t>
            </a:r>
          </a:p>
          <a:p>
            <a:r>
              <a:rPr lang="es-MX" dirty="0" smtClean="0"/>
              <a:t>DURANTE el momento de contacto con el.</a:t>
            </a:r>
          </a:p>
          <a:p>
            <a:r>
              <a:rPr lang="es-MX" dirty="0" smtClean="0"/>
              <a:t>DESPUES de que tuviste el contacto con el cliente, ya sea de manera personal, telefónica, electrónica o cualquier otra .</a:t>
            </a:r>
            <a:endParaRPr lang="es-MX" dirty="0"/>
          </a:p>
          <a:p>
            <a:endParaRPr lang="es-MX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4107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EVALUACIÓN DEL SERVICIO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Una vez identificadas las necesidades y expectativas especificas de nuestros clientes, debemos establecer mecanismos para evaluar el servicio que prestamos de manera periódica y encontrar áreas de mejora que nos ayuden a cumplir cada vez mejor con lo que ellos esperan.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9971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Otra manera de evaluar la calidad de nuestros servicios es a través de INDICADORES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Un INDICADOR es un elemento de medición que nos permita identificar el nivel de calidad y servicio que estamos alcanzando.</a:t>
            </a:r>
          </a:p>
          <a:p>
            <a:pPr marL="0" indent="0">
              <a:buNone/>
            </a:pPr>
            <a:r>
              <a:rPr lang="es-MX" dirty="0" smtClean="0"/>
              <a:t>Lo ideal es llevar un registro de datos y generar reportes utilizando gráficas o cuadros que nos ayuden a visualizar el comportamiento de cada uno de los indicadores del nivel de servicio de nuestra empresa.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4354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tan satisfechos están con nuestros servicios?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/>
              <a:t>Hay diferentes escalas de </a:t>
            </a:r>
            <a:r>
              <a:rPr lang="es-MX" dirty="0" smtClean="0"/>
              <a:t>evaluación:</a:t>
            </a:r>
          </a:p>
          <a:p>
            <a:pPr>
              <a:buNone/>
            </a:pPr>
            <a:r>
              <a:rPr lang="es-MX" dirty="0" smtClean="0"/>
              <a:t>Se </a:t>
            </a:r>
            <a:r>
              <a:rPr lang="es-MX" dirty="0"/>
              <a:t>le puede asignar un valor de 1 al 5.</a:t>
            </a:r>
          </a:p>
          <a:p>
            <a:pPr>
              <a:buNone/>
            </a:pPr>
            <a:r>
              <a:rPr lang="es-MX" dirty="0"/>
              <a:t>A=5   B=4	C=3	D=2	E=1</a:t>
            </a:r>
          </a:p>
          <a:p>
            <a:pPr>
              <a:buNone/>
            </a:pPr>
            <a:r>
              <a:rPr lang="es-MX" dirty="0"/>
              <a:t>Nunca, casi nunca, a veces, con frecuencia, siempre</a:t>
            </a:r>
          </a:p>
          <a:p>
            <a:pPr>
              <a:buNone/>
            </a:pPr>
            <a:r>
              <a:rPr lang="es-MX" dirty="0"/>
              <a:t>Nada, poca, bastante, notable, mucha.</a:t>
            </a:r>
          </a:p>
          <a:p>
            <a:pPr>
              <a:buNone/>
            </a:pPr>
            <a:r>
              <a:rPr lang="es-MX" dirty="0"/>
              <a:t>Muy alto, alto, aceptable, escaso, nulo.</a:t>
            </a:r>
          </a:p>
          <a:p>
            <a:pPr>
              <a:buNone/>
            </a:pPr>
            <a:r>
              <a:rPr lang="es-MX" dirty="0"/>
              <a:t>Muy bueno, bueno, regular, deficiente, malo.</a:t>
            </a:r>
          </a:p>
          <a:p>
            <a:pPr>
              <a:buNone/>
            </a:pPr>
            <a:r>
              <a:rPr lang="es-MX" dirty="0"/>
              <a:t>Muy insatisfecho, insatisfecho, regular, satisfecho, muy </a:t>
            </a:r>
            <a:r>
              <a:rPr lang="es-MX" dirty="0" smtClean="0"/>
              <a:t>satisfecho.</a:t>
            </a:r>
            <a:endParaRPr lang="es-MX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9327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s-MX" sz="3200" dirty="0" smtClean="0"/>
              <a:t>Ahora hagamos una AUTO-EVALUACIÓN y analicemos cómo estamos en los tres momentos de gestión del servicio</a:t>
            </a:r>
            <a:endParaRPr lang="es-AR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1050186"/>
              </p:ext>
            </p:extLst>
          </p:nvPr>
        </p:nvGraphicFramePr>
        <p:xfrm>
          <a:off x="755576" y="2132856"/>
          <a:ext cx="7571184" cy="3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592"/>
                <a:gridCol w="3785592"/>
              </a:tblGrid>
              <a:tr h="828092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MOMENTOS</a:t>
                      </a:r>
                      <a:r>
                        <a:rPr lang="es-MX" sz="2800" baseline="0" dirty="0" smtClean="0"/>
                        <a:t> DE  GESTIÓN DEL SERVICIO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EVALUACIÓN</a:t>
                      </a:r>
                      <a:endParaRPr lang="es-AR" sz="2800" dirty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Antes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Durante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Después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63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Encuesta de Satisfacción del Cliente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Realiza un cuestionario que te permita evaluar la satisfacción del cliente.</a:t>
            </a:r>
          </a:p>
        </p:txBody>
      </p:sp>
    </p:spTree>
    <p:extLst>
      <p:ext uri="{BB962C8B-B14F-4D97-AF65-F5344CB8AC3E}">
        <p14:creationId xmlns:p14="http://schemas.microsoft.com/office/powerpoint/2010/main" xmlns="" val="1410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MIS ACTITUDES Y COMPROMISOS HACIA LAS PERSONAS QUE PRESTO SERVICIOS.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Un verdadero compromiso hacia el servicio implica mejorar continuamente la manera de como percibimos nuestro trabajo y nuestras actitudes.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0854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 ¿Cuáles son las cinco características de mi personalidad que favorecen mi actitud de servicio y el trabajo en equipo.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¿Cuáles son las cinco características de mi personalidad que limitan mi actitud de servicio y la armonía en el trabajo.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5543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3. Elige CINCO ACCIONES CONCRETAS que le permitan mejorar tu desarrollo como un prestador de servicios excelente.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4. Identifica CINCO ELEMENTOS ESPECIFICOS de tu tarea de trabajo que limitan tu actividad para ofrecer un servicio de excelencia.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7005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nos TOCCA hacer por nuestros clientes?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Ya   hemos dicho que primeramente debemos investigar qué es lo que nuestros clientes quieren necesitan específicamente, negociar con ellos sus requerimientos y cumplir los acuerdos que tomemos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2213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/>
              <a:t> </a:t>
            </a:r>
            <a:r>
              <a:rPr lang="es-MX" dirty="0" err="1" smtClean="0"/>
              <a:t>Tangibilidad</a:t>
            </a:r>
            <a:r>
              <a:rPr lang="es-MX" dirty="0"/>
              <a:t> </a:t>
            </a:r>
            <a:r>
              <a:rPr lang="es-MX" dirty="0" smtClean="0"/>
              <a:t>La apariencia de las instalaciones físicas, el equipos, el personal y los materiales de comunicación que utilizamos, son un reflejo de la calidad de nuestra empresa.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Oportunidad Ser capaces de prestar un servicio puntual y rápido es algo que el cliente exige cada vez con mayor frecuencia. Hoy en día la velocidad de respuesta puede convertirse en una ventaja competitiva en cualquier negocio.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3402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3. Capacidad del personal. Tener las habilidades y conocimientos necesarios para realizar el servicio requerido con calidad.</a:t>
            </a:r>
          </a:p>
          <a:p>
            <a:pPr marL="0" indent="0">
              <a:buNone/>
            </a:pPr>
            <a:r>
              <a:rPr lang="es-MX" dirty="0" smtClean="0"/>
              <a:t>4. Comunicación. Mantener a los clientes informados en el lenguaje que ellos pueden utilizar y comunicarse con ellos de manera continua.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3520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5. Actitud de Servicio. Ser diplomático, mostrar respeto consideración y amabilidad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¡Recuerda siempre que el cliente es el que define el nivel de calidad de los servicios que le proporcionamos!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¿Cómo crees que nos evaluara?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9628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¿CÓMO MANEJAR EL CONTACTO PERSONAL CON EL CLIENTE?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MX" dirty="0" smtClean="0"/>
              <a:t> Saluda al cliente de inmediato.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Bríndale tu atención total.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Recuerda que los primeros 5 y hasta los 30 segundos son determinantes.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Actúa de manera natural.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Demuestra energía y entusiasmo.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Conviértete en el agente de tu cliente.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Usa tu sentido común.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Ajusta las reglas.</a:t>
            </a:r>
          </a:p>
          <a:p>
            <a:pPr>
              <a:buFont typeface="Wingdings" pitchFamily="2" charset="2"/>
              <a:buChar char="Ø"/>
            </a:pPr>
            <a:r>
              <a:rPr lang="es-MX" dirty="0"/>
              <a:t> </a:t>
            </a:r>
            <a:r>
              <a:rPr lang="es-MX" dirty="0" smtClean="0"/>
              <a:t>Logra que los últimos 30 segundos cuenten.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594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721</Words>
  <Application>Microsoft Office PowerPoint</Application>
  <PresentationFormat>Presentación en pantalla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El cultivo de un buen servicio</vt:lpstr>
      <vt:lpstr>Diapositiva 2</vt:lpstr>
      <vt:lpstr>Diapositiva 3</vt:lpstr>
      <vt:lpstr>Diapositiva 4</vt:lpstr>
      <vt:lpstr>¿Qué nos TOCCA hacer por nuestros clientes?</vt:lpstr>
      <vt:lpstr>Diapositiva 6</vt:lpstr>
      <vt:lpstr>Diapositiva 7</vt:lpstr>
      <vt:lpstr>Diapositiva 8</vt:lpstr>
      <vt:lpstr>¿CÓMO MANEJAR EL CONTACTO PERSONAL CON EL CLIENTE?</vt:lpstr>
      <vt:lpstr>EVALUACIÓN DEL SERVICIO</vt:lpstr>
      <vt:lpstr>Otra manera de evaluar la calidad de nuestros servicios es a través de INDICADORES</vt:lpstr>
      <vt:lpstr>¿Qué tan satisfechos están con nuestros servicios?</vt:lpstr>
      <vt:lpstr>Ahora hagamos una AUTO-EVALUACIÓN y analicemos cómo estamos en los tres momentos de gestión del servicio</vt:lpstr>
      <vt:lpstr>Encuesta de Satisfacción del Cliente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cultivo de un buen servicio</dc:title>
  <dc:creator>Usuario de Windows</dc:creator>
  <cp:lastModifiedBy>.</cp:lastModifiedBy>
  <cp:revision>19</cp:revision>
  <dcterms:created xsi:type="dcterms:W3CDTF">2013-10-14T22:09:42Z</dcterms:created>
  <dcterms:modified xsi:type="dcterms:W3CDTF">2015-03-04T18:19:25Z</dcterms:modified>
</cp:coreProperties>
</file>