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0529D-65CC-44DC-9230-622EAECFE204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5C309D1-68D1-4BD3-B5A4-DA33DADFC2DE}">
      <dgm:prSet phldrT="[Texto]"/>
      <dgm:spPr/>
      <dgm:t>
        <a:bodyPr/>
        <a:lstStyle/>
        <a:p>
          <a:r>
            <a:rPr lang="es-MX" dirty="0" smtClean="0"/>
            <a:t>ACCIÓN</a:t>
          </a:r>
          <a:endParaRPr lang="es-MX" dirty="0"/>
        </a:p>
      </dgm:t>
    </dgm:pt>
    <dgm:pt modelId="{72FDB6C7-9FA2-4FC3-A95D-DCA9D7C66EDB}" type="parTrans" cxnId="{0EC5C70F-AE50-4453-8BB9-58F9C8060677}">
      <dgm:prSet/>
      <dgm:spPr/>
      <dgm:t>
        <a:bodyPr/>
        <a:lstStyle/>
        <a:p>
          <a:endParaRPr lang="es-MX"/>
        </a:p>
      </dgm:t>
    </dgm:pt>
    <dgm:pt modelId="{CF63F6C5-6CD2-450D-959B-D39784A58194}" type="sibTrans" cxnId="{0EC5C70F-AE50-4453-8BB9-58F9C8060677}">
      <dgm:prSet/>
      <dgm:spPr/>
      <dgm:t>
        <a:bodyPr/>
        <a:lstStyle/>
        <a:p>
          <a:endParaRPr lang="es-MX"/>
        </a:p>
      </dgm:t>
    </dgm:pt>
    <dgm:pt modelId="{9CFD0384-EB58-46B7-AC55-325F8997B123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ESCUCHAR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E0EDAAE6-205E-4329-9B10-C6FAA5CAF897}" type="parTrans" cxnId="{9FD76DDB-5E66-48F5-9BF1-075715AF3795}">
      <dgm:prSet/>
      <dgm:spPr/>
      <dgm:t>
        <a:bodyPr/>
        <a:lstStyle/>
        <a:p>
          <a:endParaRPr lang="es-MX"/>
        </a:p>
      </dgm:t>
    </dgm:pt>
    <dgm:pt modelId="{B06643D0-3648-4E57-B850-308CEC94038D}" type="sibTrans" cxnId="{9FD76DDB-5E66-48F5-9BF1-075715AF3795}">
      <dgm:prSet/>
      <dgm:spPr/>
      <dgm:t>
        <a:bodyPr/>
        <a:lstStyle/>
        <a:p>
          <a:endParaRPr lang="es-MX"/>
        </a:p>
      </dgm:t>
    </dgm:pt>
    <dgm:pt modelId="{43429099-D7A0-4CEB-B883-048A50414D47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PONER EN SUS PALABRAS EL PROBLEMA DEL CLIENTE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96283CFA-759A-464D-B0BF-896A89ADB533}" type="parTrans" cxnId="{2E4B28AA-E931-4644-B994-E55D62A78633}">
      <dgm:prSet/>
      <dgm:spPr/>
      <dgm:t>
        <a:bodyPr/>
        <a:lstStyle/>
        <a:p>
          <a:endParaRPr lang="es-MX"/>
        </a:p>
      </dgm:t>
    </dgm:pt>
    <dgm:pt modelId="{30E9C994-EECB-4B97-96A8-4A562121597B}" type="sibTrans" cxnId="{2E4B28AA-E931-4644-B994-E55D62A78633}">
      <dgm:prSet/>
      <dgm:spPr/>
      <dgm:t>
        <a:bodyPr/>
        <a:lstStyle/>
        <a:p>
          <a:endParaRPr lang="es-MX"/>
        </a:p>
      </dgm:t>
    </dgm:pt>
    <dgm:pt modelId="{F744E353-B940-40A0-A71F-008CD8BB18DD}">
      <dgm:prSet phldrT="[Texto]"/>
      <dgm:spPr/>
      <dgm:t>
        <a:bodyPr/>
        <a:lstStyle/>
        <a:p>
          <a:r>
            <a:rPr lang="es-MX" dirty="0" smtClean="0"/>
            <a:t>ACTITUD</a:t>
          </a:r>
          <a:endParaRPr lang="es-MX" dirty="0"/>
        </a:p>
      </dgm:t>
    </dgm:pt>
    <dgm:pt modelId="{9984C08D-83E2-4A64-8E88-B0D561E0AD98}" type="parTrans" cxnId="{CD1D3279-05A7-439A-8766-F384E887568D}">
      <dgm:prSet/>
      <dgm:spPr/>
      <dgm:t>
        <a:bodyPr/>
        <a:lstStyle/>
        <a:p>
          <a:endParaRPr lang="es-MX"/>
        </a:p>
      </dgm:t>
    </dgm:pt>
    <dgm:pt modelId="{542F4029-7DC3-4C2E-8017-9CC9FF7D8847}" type="sibTrans" cxnId="{CD1D3279-05A7-439A-8766-F384E887568D}">
      <dgm:prSet/>
      <dgm:spPr/>
      <dgm:t>
        <a:bodyPr/>
        <a:lstStyle/>
        <a:p>
          <a:endParaRPr lang="es-MX"/>
        </a:p>
      </dgm:t>
    </dgm:pt>
    <dgm:pt modelId="{755B3605-9BEB-493F-A4AC-3478BAE5871B}">
      <dgm:prSet phldrT="[Texto]"/>
      <dgm:spPr/>
      <dgm:t>
        <a:bodyPr/>
        <a:lstStyle/>
        <a:p>
          <a:r>
            <a:rPr lang="es-MX" dirty="0" smtClean="0"/>
            <a:t>MOSTRAR INTERÉS Y ATENCIÓN</a:t>
          </a:r>
          <a:endParaRPr lang="es-MX" dirty="0"/>
        </a:p>
      </dgm:t>
    </dgm:pt>
    <dgm:pt modelId="{54C3DCC5-0E2F-4911-953D-6D3746526820}" type="parTrans" cxnId="{17CC0DA4-9448-455F-A838-139417A1929A}">
      <dgm:prSet/>
      <dgm:spPr/>
      <dgm:t>
        <a:bodyPr/>
        <a:lstStyle/>
        <a:p>
          <a:endParaRPr lang="es-MX"/>
        </a:p>
      </dgm:t>
    </dgm:pt>
    <dgm:pt modelId="{8470EECC-F0F2-4662-B7CE-678DD7B572A5}" type="sibTrans" cxnId="{17CC0DA4-9448-455F-A838-139417A1929A}">
      <dgm:prSet/>
      <dgm:spPr/>
      <dgm:t>
        <a:bodyPr/>
        <a:lstStyle/>
        <a:p>
          <a:endParaRPr lang="es-MX"/>
        </a:p>
      </dgm:t>
    </dgm:pt>
    <dgm:pt modelId="{F5304B27-4269-435B-B61D-519A97538696}">
      <dgm:prSet phldrT="[Texto]"/>
      <dgm:spPr/>
      <dgm:t>
        <a:bodyPr/>
        <a:lstStyle/>
        <a:p>
          <a:r>
            <a:rPr lang="es-MX" dirty="0" smtClean="0"/>
            <a:t>PONERSE EN EL LUGAR DEL CLIENTE</a:t>
          </a:r>
          <a:endParaRPr lang="es-MX" dirty="0"/>
        </a:p>
      </dgm:t>
    </dgm:pt>
    <dgm:pt modelId="{94A4B1D4-B349-4AD5-AA68-FC13875D7BEF}" type="parTrans" cxnId="{A5A5FA48-8EA2-48A4-84A2-DA8788D25452}">
      <dgm:prSet/>
      <dgm:spPr/>
      <dgm:t>
        <a:bodyPr/>
        <a:lstStyle/>
        <a:p>
          <a:endParaRPr lang="es-MX"/>
        </a:p>
      </dgm:t>
    </dgm:pt>
    <dgm:pt modelId="{9AF5E896-0A1A-4FA8-9B2E-78374880AF4D}" type="sibTrans" cxnId="{A5A5FA48-8EA2-48A4-84A2-DA8788D25452}">
      <dgm:prSet/>
      <dgm:spPr/>
      <dgm:t>
        <a:bodyPr/>
        <a:lstStyle/>
        <a:p>
          <a:endParaRPr lang="es-MX"/>
        </a:p>
      </dgm:t>
    </dgm:pt>
    <dgm:pt modelId="{8AE7EC4C-C5EE-4C92-8957-DAE5AD6E85A5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OFRECER UNA DISCULPA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43869D63-58AB-4B4C-8816-62150FE1575C}" type="parTrans" cxnId="{78864112-0FDC-45F1-A403-B455D22D5D53}">
      <dgm:prSet/>
      <dgm:spPr/>
      <dgm:t>
        <a:bodyPr/>
        <a:lstStyle/>
        <a:p>
          <a:endParaRPr lang="es-MX"/>
        </a:p>
      </dgm:t>
    </dgm:pt>
    <dgm:pt modelId="{4DD906A5-5A6D-44A7-8B5D-2AA75639363A}" type="sibTrans" cxnId="{78864112-0FDC-45F1-A403-B455D22D5D53}">
      <dgm:prSet/>
      <dgm:spPr/>
      <dgm:t>
        <a:bodyPr/>
        <a:lstStyle/>
        <a:p>
          <a:endParaRPr lang="es-MX"/>
        </a:p>
      </dgm:t>
    </dgm:pt>
    <dgm:pt modelId="{1FAAD74B-E783-4B7F-BB1C-6C96F06BC86F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DECIRLE LO QUE PODEMOS HACER Y LO QUE NO PODEMOS HACER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62E03024-C5DC-4A3A-B40B-B98D2C709CFE}" type="parTrans" cxnId="{46E96626-5E22-4E95-AA5E-ADEA405682C9}">
      <dgm:prSet/>
      <dgm:spPr/>
      <dgm:t>
        <a:bodyPr/>
        <a:lstStyle/>
        <a:p>
          <a:endParaRPr lang="es-MX"/>
        </a:p>
      </dgm:t>
    </dgm:pt>
    <dgm:pt modelId="{996BB57C-B202-4A1C-8D34-F4DCEDF7BCF4}" type="sibTrans" cxnId="{46E96626-5E22-4E95-AA5E-ADEA405682C9}">
      <dgm:prSet/>
      <dgm:spPr/>
      <dgm:t>
        <a:bodyPr/>
        <a:lstStyle/>
        <a:p>
          <a:endParaRPr lang="es-MX"/>
        </a:p>
      </dgm:t>
    </dgm:pt>
    <dgm:pt modelId="{2F89A127-C798-4201-80E3-36A1FA8DE51C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DARLE SEGUIMIENTO AL PROBLEMA HASTA QUE SE RESUELVA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719315AC-BECE-4E90-B6E2-114AEB759E3A}" type="parTrans" cxnId="{8CCDAC39-BCFD-4174-A856-5A6B7004634B}">
      <dgm:prSet/>
      <dgm:spPr/>
      <dgm:t>
        <a:bodyPr/>
        <a:lstStyle/>
        <a:p>
          <a:endParaRPr lang="es-MX"/>
        </a:p>
      </dgm:t>
    </dgm:pt>
    <dgm:pt modelId="{B0DEB515-130F-4346-9B2B-283B98F59DBF}" type="sibTrans" cxnId="{8CCDAC39-BCFD-4174-A856-5A6B7004634B}">
      <dgm:prSet/>
      <dgm:spPr/>
      <dgm:t>
        <a:bodyPr/>
        <a:lstStyle/>
        <a:p>
          <a:endParaRPr lang="es-MX"/>
        </a:p>
      </dgm:t>
    </dgm:pt>
    <dgm:pt modelId="{FF0B9D17-5C9A-4236-884A-1BC080426DED}">
      <dgm:prSet phldrT="[Texto]"/>
      <dgm:spPr/>
      <dgm:t>
        <a:bodyPr/>
        <a:lstStyle/>
        <a:p>
          <a:r>
            <a:rPr lang="es-MX" dirty="0" smtClean="0"/>
            <a:t>CALMADA Y COMPRENSIVA</a:t>
          </a:r>
          <a:endParaRPr lang="es-MX" dirty="0"/>
        </a:p>
      </dgm:t>
    </dgm:pt>
    <dgm:pt modelId="{EBC5BFBB-B13C-4743-BA5B-37A5731B497B}" type="parTrans" cxnId="{6C10D7D1-2E85-443A-84E8-C0BF0CFCDAF1}">
      <dgm:prSet/>
      <dgm:spPr/>
      <dgm:t>
        <a:bodyPr/>
        <a:lstStyle/>
        <a:p>
          <a:endParaRPr lang="es-MX"/>
        </a:p>
      </dgm:t>
    </dgm:pt>
    <dgm:pt modelId="{5E4E1B6D-9126-4983-9FFF-7008AAC0F995}" type="sibTrans" cxnId="{6C10D7D1-2E85-443A-84E8-C0BF0CFCDAF1}">
      <dgm:prSet/>
      <dgm:spPr/>
      <dgm:t>
        <a:bodyPr/>
        <a:lstStyle/>
        <a:p>
          <a:endParaRPr lang="es-MX"/>
        </a:p>
      </dgm:t>
    </dgm:pt>
    <dgm:pt modelId="{9FDE3890-53D8-469C-BBCF-5D33EAB77F62}" type="pres">
      <dgm:prSet presAssocID="{54E0529D-65CC-44DC-9230-622EAECFE20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AFCDA3E-F3F5-4362-8A5A-4D401FE79F19}" type="pres">
      <dgm:prSet presAssocID="{95C309D1-68D1-4BD3-B5A4-DA33DADFC2DE}" presName="linNode" presStyleCnt="0"/>
      <dgm:spPr/>
    </dgm:pt>
    <dgm:pt modelId="{DB76BBBE-7D10-4943-8EB1-D5A56C97A3C9}" type="pres">
      <dgm:prSet presAssocID="{95C309D1-68D1-4BD3-B5A4-DA33DADFC2D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7BD5FD-C54A-4459-81BA-54BCCAA074E6}" type="pres">
      <dgm:prSet presAssocID="{95C309D1-68D1-4BD3-B5A4-DA33DADFC2DE}" presName="childShp" presStyleLbl="bgAccFollowNode1" presStyleIdx="0" presStyleCnt="2" custScaleY="1094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47219-0ABD-4D27-862B-3D3910A1D52A}" type="pres">
      <dgm:prSet presAssocID="{CF63F6C5-6CD2-450D-959B-D39784A58194}" presName="spacing" presStyleCnt="0"/>
      <dgm:spPr/>
    </dgm:pt>
    <dgm:pt modelId="{87945C99-6F64-491E-8FFB-0915FF622255}" type="pres">
      <dgm:prSet presAssocID="{F744E353-B940-40A0-A71F-008CD8BB18DD}" presName="linNode" presStyleCnt="0"/>
      <dgm:spPr/>
    </dgm:pt>
    <dgm:pt modelId="{4DE97CAD-2834-4601-9AB3-75BDC5AFA884}" type="pres">
      <dgm:prSet presAssocID="{F744E353-B940-40A0-A71F-008CD8BB18D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BC9E6F-99F7-4933-AFE4-1BC8D7712A0C}" type="pres">
      <dgm:prSet presAssocID="{F744E353-B940-40A0-A71F-008CD8BB18D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DF3BBD7-4EC6-43EC-B7CF-B97CA9E0E2F3}" type="presOf" srcId="{1FAAD74B-E783-4B7F-BB1C-6C96F06BC86F}" destId="{9A7BD5FD-C54A-4459-81BA-54BCCAA074E6}" srcOrd="0" destOrd="3" presId="urn:microsoft.com/office/officeart/2005/8/layout/vList6"/>
    <dgm:cxn modelId="{5E75ED36-8F59-45CE-96FF-476AC864FB55}" type="presOf" srcId="{95C309D1-68D1-4BD3-B5A4-DA33DADFC2DE}" destId="{DB76BBBE-7D10-4943-8EB1-D5A56C97A3C9}" srcOrd="0" destOrd="0" presId="urn:microsoft.com/office/officeart/2005/8/layout/vList6"/>
    <dgm:cxn modelId="{9FD76DDB-5E66-48F5-9BF1-075715AF3795}" srcId="{95C309D1-68D1-4BD3-B5A4-DA33DADFC2DE}" destId="{9CFD0384-EB58-46B7-AC55-325F8997B123}" srcOrd="0" destOrd="0" parTransId="{E0EDAAE6-205E-4329-9B10-C6FAA5CAF897}" sibTransId="{B06643D0-3648-4E57-B850-308CEC94038D}"/>
    <dgm:cxn modelId="{46E96626-5E22-4E95-AA5E-ADEA405682C9}" srcId="{95C309D1-68D1-4BD3-B5A4-DA33DADFC2DE}" destId="{1FAAD74B-E783-4B7F-BB1C-6C96F06BC86F}" srcOrd="3" destOrd="0" parTransId="{62E03024-C5DC-4A3A-B40B-B98D2C709CFE}" sibTransId="{996BB57C-B202-4A1C-8D34-F4DCEDF7BCF4}"/>
    <dgm:cxn modelId="{8B4B0740-D535-4425-90B0-ADF7AF74AD19}" type="presOf" srcId="{9CFD0384-EB58-46B7-AC55-325F8997B123}" destId="{9A7BD5FD-C54A-4459-81BA-54BCCAA074E6}" srcOrd="0" destOrd="0" presId="urn:microsoft.com/office/officeart/2005/8/layout/vList6"/>
    <dgm:cxn modelId="{A5A5FA48-8EA2-48A4-84A2-DA8788D25452}" srcId="{F744E353-B940-40A0-A71F-008CD8BB18DD}" destId="{F5304B27-4269-435B-B61D-519A97538696}" srcOrd="1" destOrd="0" parTransId="{94A4B1D4-B349-4AD5-AA68-FC13875D7BEF}" sibTransId="{9AF5E896-0A1A-4FA8-9B2E-78374880AF4D}"/>
    <dgm:cxn modelId="{5E5DEFEF-3470-4B54-A461-3FBBA25074A7}" type="presOf" srcId="{2F89A127-C798-4201-80E3-36A1FA8DE51C}" destId="{9A7BD5FD-C54A-4459-81BA-54BCCAA074E6}" srcOrd="0" destOrd="4" presId="urn:microsoft.com/office/officeart/2005/8/layout/vList6"/>
    <dgm:cxn modelId="{04A9A305-8C9D-4727-A81B-C5DFE8508819}" type="presOf" srcId="{8AE7EC4C-C5EE-4C92-8957-DAE5AD6E85A5}" destId="{9A7BD5FD-C54A-4459-81BA-54BCCAA074E6}" srcOrd="0" destOrd="2" presId="urn:microsoft.com/office/officeart/2005/8/layout/vList6"/>
    <dgm:cxn modelId="{D2AB29BE-F4B1-4194-9FAA-664998766F08}" type="presOf" srcId="{43429099-D7A0-4CEB-B883-048A50414D47}" destId="{9A7BD5FD-C54A-4459-81BA-54BCCAA074E6}" srcOrd="0" destOrd="1" presId="urn:microsoft.com/office/officeart/2005/8/layout/vList6"/>
    <dgm:cxn modelId="{58D9185A-0D6F-43FA-9C0E-CF4F8198785C}" type="presOf" srcId="{F744E353-B940-40A0-A71F-008CD8BB18DD}" destId="{4DE97CAD-2834-4601-9AB3-75BDC5AFA884}" srcOrd="0" destOrd="0" presId="urn:microsoft.com/office/officeart/2005/8/layout/vList6"/>
    <dgm:cxn modelId="{6C10D7D1-2E85-443A-84E8-C0BF0CFCDAF1}" srcId="{F744E353-B940-40A0-A71F-008CD8BB18DD}" destId="{FF0B9D17-5C9A-4236-884A-1BC080426DED}" srcOrd="2" destOrd="0" parTransId="{EBC5BFBB-B13C-4743-BA5B-37A5731B497B}" sibTransId="{5E4E1B6D-9126-4983-9FFF-7008AAC0F995}"/>
    <dgm:cxn modelId="{17CC0DA4-9448-455F-A838-139417A1929A}" srcId="{F744E353-B940-40A0-A71F-008CD8BB18DD}" destId="{755B3605-9BEB-493F-A4AC-3478BAE5871B}" srcOrd="0" destOrd="0" parTransId="{54C3DCC5-0E2F-4911-953D-6D3746526820}" sibTransId="{8470EECC-F0F2-4662-B7CE-678DD7B572A5}"/>
    <dgm:cxn modelId="{9A814E01-AE2B-4085-9E51-D75C481D08BB}" type="presOf" srcId="{F5304B27-4269-435B-B61D-519A97538696}" destId="{84BC9E6F-99F7-4933-AFE4-1BC8D7712A0C}" srcOrd="0" destOrd="1" presId="urn:microsoft.com/office/officeart/2005/8/layout/vList6"/>
    <dgm:cxn modelId="{2E4B28AA-E931-4644-B994-E55D62A78633}" srcId="{95C309D1-68D1-4BD3-B5A4-DA33DADFC2DE}" destId="{43429099-D7A0-4CEB-B883-048A50414D47}" srcOrd="1" destOrd="0" parTransId="{96283CFA-759A-464D-B0BF-896A89ADB533}" sibTransId="{30E9C994-EECB-4B97-96A8-4A562121597B}"/>
    <dgm:cxn modelId="{2AF82329-A667-40F7-A5B8-8279423E7BE1}" type="presOf" srcId="{755B3605-9BEB-493F-A4AC-3478BAE5871B}" destId="{84BC9E6F-99F7-4933-AFE4-1BC8D7712A0C}" srcOrd="0" destOrd="0" presId="urn:microsoft.com/office/officeart/2005/8/layout/vList6"/>
    <dgm:cxn modelId="{0EC5C70F-AE50-4453-8BB9-58F9C8060677}" srcId="{54E0529D-65CC-44DC-9230-622EAECFE204}" destId="{95C309D1-68D1-4BD3-B5A4-DA33DADFC2DE}" srcOrd="0" destOrd="0" parTransId="{72FDB6C7-9FA2-4FC3-A95D-DCA9D7C66EDB}" sibTransId="{CF63F6C5-6CD2-450D-959B-D39784A58194}"/>
    <dgm:cxn modelId="{CD1D3279-05A7-439A-8766-F384E887568D}" srcId="{54E0529D-65CC-44DC-9230-622EAECFE204}" destId="{F744E353-B940-40A0-A71F-008CD8BB18DD}" srcOrd="1" destOrd="0" parTransId="{9984C08D-83E2-4A64-8E88-B0D561E0AD98}" sibTransId="{542F4029-7DC3-4C2E-8017-9CC9FF7D8847}"/>
    <dgm:cxn modelId="{FAEBE680-227B-49D9-94D7-DC30087034A5}" type="presOf" srcId="{54E0529D-65CC-44DC-9230-622EAECFE204}" destId="{9FDE3890-53D8-469C-BBCF-5D33EAB77F62}" srcOrd="0" destOrd="0" presId="urn:microsoft.com/office/officeart/2005/8/layout/vList6"/>
    <dgm:cxn modelId="{78864112-0FDC-45F1-A403-B455D22D5D53}" srcId="{95C309D1-68D1-4BD3-B5A4-DA33DADFC2DE}" destId="{8AE7EC4C-C5EE-4C92-8957-DAE5AD6E85A5}" srcOrd="2" destOrd="0" parTransId="{43869D63-58AB-4B4C-8816-62150FE1575C}" sibTransId="{4DD906A5-5A6D-44A7-8B5D-2AA75639363A}"/>
    <dgm:cxn modelId="{9E7C7492-7DC5-456A-8AD1-7407F64A7F1A}" type="presOf" srcId="{FF0B9D17-5C9A-4236-884A-1BC080426DED}" destId="{84BC9E6F-99F7-4933-AFE4-1BC8D7712A0C}" srcOrd="0" destOrd="2" presId="urn:microsoft.com/office/officeart/2005/8/layout/vList6"/>
    <dgm:cxn modelId="{8CCDAC39-BCFD-4174-A856-5A6B7004634B}" srcId="{95C309D1-68D1-4BD3-B5A4-DA33DADFC2DE}" destId="{2F89A127-C798-4201-80E3-36A1FA8DE51C}" srcOrd="4" destOrd="0" parTransId="{719315AC-BECE-4E90-B6E2-114AEB759E3A}" sibTransId="{B0DEB515-130F-4346-9B2B-283B98F59DBF}"/>
    <dgm:cxn modelId="{4D630BF3-3600-4CC6-A91C-E2EC6474B0FD}" type="presParOf" srcId="{9FDE3890-53D8-469C-BBCF-5D33EAB77F62}" destId="{BAFCDA3E-F3F5-4362-8A5A-4D401FE79F19}" srcOrd="0" destOrd="0" presId="urn:microsoft.com/office/officeart/2005/8/layout/vList6"/>
    <dgm:cxn modelId="{D95F0B16-3ED2-431D-9C35-36C64BE43C69}" type="presParOf" srcId="{BAFCDA3E-F3F5-4362-8A5A-4D401FE79F19}" destId="{DB76BBBE-7D10-4943-8EB1-D5A56C97A3C9}" srcOrd="0" destOrd="0" presId="urn:microsoft.com/office/officeart/2005/8/layout/vList6"/>
    <dgm:cxn modelId="{74A924B7-B4BA-42D6-8AF1-28405C3AA384}" type="presParOf" srcId="{BAFCDA3E-F3F5-4362-8A5A-4D401FE79F19}" destId="{9A7BD5FD-C54A-4459-81BA-54BCCAA074E6}" srcOrd="1" destOrd="0" presId="urn:microsoft.com/office/officeart/2005/8/layout/vList6"/>
    <dgm:cxn modelId="{93DE6C36-BF45-4F94-A2A8-EDFE3C91BE93}" type="presParOf" srcId="{9FDE3890-53D8-469C-BBCF-5D33EAB77F62}" destId="{1A947219-0ABD-4D27-862B-3D3910A1D52A}" srcOrd="1" destOrd="0" presId="urn:microsoft.com/office/officeart/2005/8/layout/vList6"/>
    <dgm:cxn modelId="{C5E38ABB-A6AF-4E6B-AE54-7321478F4BDD}" type="presParOf" srcId="{9FDE3890-53D8-469C-BBCF-5D33EAB77F62}" destId="{87945C99-6F64-491E-8FFB-0915FF622255}" srcOrd="2" destOrd="0" presId="urn:microsoft.com/office/officeart/2005/8/layout/vList6"/>
    <dgm:cxn modelId="{C421263D-DD94-49A8-BCE0-0350AF8D023E}" type="presParOf" srcId="{87945C99-6F64-491E-8FFB-0915FF622255}" destId="{4DE97CAD-2834-4601-9AB3-75BDC5AFA884}" srcOrd="0" destOrd="0" presId="urn:microsoft.com/office/officeart/2005/8/layout/vList6"/>
    <dgm:cxn modelId="{1042BAA4-F6CE-49DF-A75F-72AA04831849}" type="presParOf" srcId="{87945C99-6F64-491E-8FFB-0915FF622255}" destId="{84BC9E6F-99F7-4933-AFE4-1BC8D7712A0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C4FF-9202-4B03-BB7C-65A5DF6B66FF}" type="datetimeFigureOut">
              <a:rPr lang="es-MX" smtClean="0"/>
              <a:pPr/>
              <a:t>04/03/2015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93DB-CD93-482E-B417-4B0FF6EA6E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¿Qué significa Calidad en el Servicio?</a:t>
            </a:r>
            <a:br>
              <a:rPr lang="es-ES_tradnl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2428868"/>
            <a:ext cx="7429552" cy="3403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762000" eaLnBrk="0" hangingPunct="0">
              <a:lnSpc>
                <a:spcPct val="130000"/>
              </a:lnSpc>
              <a:buFont typeface="Wingdings" pitchFamily="2" charset="2"/>
              <a:buNone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Es el  TRATO HUMANO que todo cliente desea recibir de una empresa con la que mantiene una relación.</a:t>
            </a:r>
          </a:p>
          <a:p>
            <a:pPr algn="just" defTabSz="762000" eaLnBrk="0" hangingPunct="0">
              <a:lnSpc>
                <a:spcPct val="130000"/>
              </a:lnSpc>
              <a:buFont typeface="Wingdings" pitchFamily="2" charset="2"/>
              <a:buNone/>
            </a:pPr>
            <a:endParaRPr lang="es-ES_tradnl" sz="2400" b="1" i="1" dirty="0" smtClean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  <a:p>
            <a:pPr algn="just" defTabSz="762000" eaLnBrk="0" hangingPunct="0">
              <a:lnSpc>
                <a:spcPct val="130000"/>
              </a:lnSpc>
              <a:buFont typeface="Wingdings" pitchFamily="2" charset="2"/>
              <a:buNone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Es el VALOR agregado que una empresa da a sus clientes y que éstos agradecen con lealtad y negocios.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¿Por qué algunas personas carecen de una actitud de servicio?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27860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EDUCACIÓN</a:t>
            </a:r>
          </a:p>
          <a:p>
            <a:pPr marL="457200" indent="-457200">
              <a:buFont typeface="+mj-lt"/>
              <a:buAutoNum type="arabicPeriod"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AUTOESTIMA</a:t>
            </a:r>
          </a:p>
          <a:p>
            <a:pPr marL="457200" indent="-457200">
              <a:buFont typeface="+mj-lt"/>
              <a:buAutoNum type="arabicPeriod"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LES DA PENA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¿Cómo desarrollar una actitud de servicio?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307183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USTED ES IMPORTANTE Y ESPECIAL (Créalo).</a:t>
            </a: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TODAS LAS PERSONAS SON IMPORTANTES . (Admítalo).</a:t>
            </a: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3. LA REGLA Nº 1 DE LAS RELACIONES HUMANAS (Pruébela).</a:t>
            </a: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	Trate a los demás como le gustaría ser tratado.</a:t>
            </a: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¿Cómo desarrollar una actitud de servicio?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4. MANTÉNGASE EN FORMA:</a:t>
            </a:r>
          </a:p>
          <a:p>
            <a:pPr marL="514350" indent="-51435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	Siéntase bien consigo mismo:</a:t>
            </a:r>
          </a:p>
          <a:p>
            <a:pPr marL="514350" indent="-51435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Su cuerpo</a:t>
            </a:r>
          </a:p>
          <a:p>
            <a:pPr marL="514350" indent="-51435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Su mente</a:t>
            </a:r>
          </a:p>
          <a:p>
            <a:pPr marL="514350" indent="-51435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Su espíritu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¿Cómo desarrollar una actitud de servicio?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9"/>
            <a:ext cx="8229600" cy="40005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5. TOME LA INICIATIVA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 que le sonrían, sonría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 a que lo saluden, salude.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 a que le caigan bien, caiga bien.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 a que lo traten bien, trate bien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 ser feliz, séalo.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No espere…tome la iniciativa.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¿Por qué es importante?</a:t>
            </a:r>
            <a:br>
              <a:rPr lang="es-ES_tradnl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543312"/>
          </a:xfrm>
        </p:spPr>
        <p:txBody>
          <a:bodyPr>
            <a:normAutofit/>
          </a:bodyPr>
          <a:lstStyle/>
          <a:p>
            <a:pPr marL="514350" indent="-514350" algn="just" defTabSz="76200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Retener y establecer relaciones con los clientes.</a:t>
            </a:r>
          </a:p>
          <a:p>
            <a:pPr marL="514350" indent="-514350" algn="just" defTabSz="76200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Diferenciación.</a:t>
            </a:r>
          </a:p>
          <a:p>
            <a:pPr marL="514350" indent="-514350" algn="just" defTabSz="76200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Valor agregado</a:t>
            </a:r>
          </a:p>
          <a:p>
            <a:pPr marL="514350" indent="-514350" algn="just" defTabSz="76200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Imagen</a:t>
            </a:r>
          </a:p>
          <a:p>
            <a:pPr marL="514350" indent="-514350" algn="just" defTabSz="76200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s-ES_tradnl" sz="2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Competencia sobre el valor no sobre el precio</a:t>
            </a:r>
          </a:p>
          <a:p>
            <a:pPr algn="just" defTabSz="762000" eaLnBrk="0" hangingPunct="0">
              <a:lnSpc>
                <a:spcPct val="130000"/>
              </a:lnSpc>
              <a:buFont typeface="Wingdings" pitchFamily="2" charset="2"/>
              <a:buNone/>
            </a:pPr>
            <a:endParaRPr lang="es-ES_tradnl" sz="2400" b="1" i="1" dirty="0" smtClean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Reglas de oro de servicio al cliente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ENTUSIASMO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AMABILIDAD Y CORTESIA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MANEJAR EL NOMBRE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SONREÍR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SABER ESCUCHAR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ATENCIÓN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RAPIDEZ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USAR SENTIDO COMÚN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HACER ALGO ADICIONAL</a:t>
            </a:r>
          </a:p>
          <a:p>
            <a:pPr marL="514350" indent="-514350">
              <a:buFont typeface="+mj-lt"/>
              <a:buAutoNum type="arabicPeriod"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Reglas de servicio al cliente en el teléfono: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Conteste inmediatamente.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Identifíquese siempre.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Ponga una sonrisa en su voz.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Anote y utilice el nombre del cliente con frecuencia.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Acostúmbrese a utilizar frases y palabras de cortesía.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Gracias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Por favor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Estoy a sus órdenes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Para servirle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Reglas de servicio al cliente en el teléfono: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78608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6.  Ofrezca ayuda adicional.</a:t>
            </a: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7. 	No deje esperando en la línea.</a:t>
            </a: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8.	Cuide el tono de su voz.</a:t>
            </a: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9.	Conozca sus servicios y productos y a su empresa.</a:t>
            </a:r>
          </a:p>
          <a:p>
            <a:pPr marL="457200" indent="-45720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10.	Mantenga una actitud de servicio.</a:t>
            </a:r>
          </a:p>
          <a:p>
            <a:pPr marL="457200" indent="-457200">
              <a:buFont typeface="+mj-lt"/>
              <a:buAutoNum type="arabicPeriod"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Manejo de conflictos con el cliente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Características críticas de personalidad: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005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Interés en la gente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Empatía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Habilidades de comunicación (escuchar, entender y hablar claro)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Manejo de tensiones. Dominio propio.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Capacidad de recuperación de la disposición.</a:t>
            </a:r>
          </a:p>
          <a:p>
            <a:pPr marL="514350" indent="-514350">
              <a:buFont typeface="+mj-lt"/>
              <a:buAutoNum type="arabicParenR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Extroversión.</a:t>
            </a:r>
          </a:p>
          <a:p>
            <a:pPr marL="514350" indent="-514350">
              <a:buFont typeface="+mj-lt"/>
              <a:buAutoNum type="arabicParenR"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LA BASE DEL SERVICIO AL CLIENTE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EMPRESARIAL: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Orientación hacia el mercado vs Orientación hacia las utilidades a corto plazo.</a:t>
            </a: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ORIENTACIÓN HACIA EL MERCADO: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Características de orientación hacia las utilidades a corto plazo: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Éxito rápido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Baja inversión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Ahorros mal entendidos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Mirar al cliente con un signo de pesos $$$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Creer que el cliente le debe algo.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LA BASE DEL SERVICIO AL CLIENTE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PERSONAL</a:t>
            </a: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Es la DISPOSICIÓN e inclinación a ayudar a otros.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 base de tener actitudes de servicio es el VALOR que le damos a las personas.</a:t>
            </a: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Su actitud refleja sus valores, expresa en el comportamiento y se manifiesta en la forma en que se relaciona con otros.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Cuando tenemos valores correctos, todo lo demás también será correcto.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453</Words>
  <Application>Microsoft Office PowerPoint</Application>
  <PresentationFormat>Presentación en pantalla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¿Qué significa Calidad en el Servicio? </vt:lpstr>
      <vt:lpstr>¿Por qué es importante? </vt:lpstr>
      <vt:lpstr>Reglas de oro de servicio al cliente</vt:lpstr>
      <vt:lpstr>Reglas de servicio al cliente en el teléfono:</vt:lpstr>
      <vt:lpstr>Reglas de servicio al cliente en el teléfono:</vt:lpstr>
      <vt:lpstr>Manejo de conflictos con el cliente</vt:lpstr>
      <vt:lpstr>Características críticas de personalidad:</vt:lpstr>
      <vt:lpstr>LA BASE DEL SERVICIO AL CLIENTE</vt:lpstr>
      <vt:lpstr>LA BASE DEL SERVICIO AL CLIENTE</vt:lpstr>
      <vt:lpstr>¿Por qué algunas personas carecen de una actitud de servicio? </vt:lpstr>
      <vt:lpstr>¿Cómo desarrollar una actitud de servicio?</vt:lpstr>
      <vt:lpstr>¿Cómo desarrollar una actitud de servicio?</vt:lpstr>
      <vt:lpstr>¿Cómo desarrollar una actitud de servicio?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significa Calidad en el Servicio?</dc:title>
  <dc:creator>Hector</dc:creator>
  <cp:lastModifiedBy>.</cp:lastModifiedBy>
  <cp:revision>19</cp:revision>
  <dcterms:created xsi:type="dcterms:W3CDTF">2009-03-02T16:28:30Z</dcterms:created>
  <dcterms:modified xsi:type="dcterms:W3CDTF">2015-03-04T18:18:37Z</dcterms:modified>
</cp:coreProperties>
</file>