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24753D-6808-43AF-AEBF-4CEC1E1BBE6B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11784C-2273-4AD2-BE95-C8EF8F2478C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 1 del Parcial 2</a:t>
            </a:r>
            <a:br>
              <a:rPr lang="es-MX" dirty="0" smtClean="0"/>
            </a:br>
            <a:r>
              <a:rPr lang="es-MX" dirty="0" smtClean="0"/>
              <a:t>Herencia y mutaciones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7772400" cy="1752600"/>
          </a:xfrm>
        </p:spPr>
        <p:txBody>
          <a:bodyPr/>
          <a:lstStyle/>
          <a:p>
            <a:r>
              <a:rPr lang="es-MX" dirty="0" smtClean="0"/>
              <a:t>Dra. en C. Angélica Sofía González Garibay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HERENCIA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1981200"/>
            <a:ext cx="8497515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los seres humanos, el color de ojos café (B) es dominante sobre el color de ojos azul (b)*.  Un hombre de ojos cafés se casa con una mujer de ojos azules y tienen tres hijos, dos de ellos con ojos cafés y uno con ojos azules.  Haz un cuadro de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Punnett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ilustre este matrimonio.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*En realidad, la situación se complica dado que hay más de un gen involucrado en el color de ojos, pero para este ejemplo, consideraremos sólo un gen.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Resolución del ejercicio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7643192" cy="792088"/>
          </a:xfrm>
        </p:spPr>
        <p:txBody>
          <a:bodyPr>
            <a:normAutofit/>
          </a:bodyPr>
          <a:lstStyle/>
          <a:p>
            <a:r>
              <a:rPr lang="es-MX" dirty="0" smtClean="0"/>
              <a:t>Cuadro de </a:t>
            </a:r>
            <a:r>
              <a:rPr lang="es-MX" dirty="0" err="1" smtClean="0"/>
              <a:t>Punnett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2483768" y="2564904"/>
          <a:ext cx="3096345" cy="35283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2115"/>
                <a:gridCol w="1032115"/>
                <a:gridCol w="1032115"/>
              </a:tblGrid>
              <a:tr h="1176131"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6131"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6131"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ct val="20000"/>
              </a:spcBef>
              <a:buNone/>
            </a:pPr>
            <a:r>
              <a:rPr lang="es-ES" dirty="0" smtClean="0">
                <a:solidFill>
                  <a:sysClr val="windowText" lastClr="000000"/>
                </a:solidFill>
              </a:rPr>
              <a:t>1.- </a:t>
            </a:r>
            <a:r>
              <a:rPr lang="es-ES" dirty="0" smtClean="0">
                <a:solidFill>
                  <a:sysClr val="windowText" lastClr="000000"/>
                </a:solidFill>
              </a:rPr>
              <a:t>¿Cuál es el genotipo del hombre</a:t>
            </a:r>
            <a:r>
              <a:rPr lang="es-ES" dirty="0" smtClean="0">
                <a:solidFill>
                  <a:sysClr val="windowText" lastClr="000000"/>
                </a:solidFill>
              </a:rPr>
              <a:t>?</a:t>
            </a:r>
          </a:p>
          <a:p>
            <a:pPr marL="514350" lvl="0" indent="-514350">
              <a:spcBef>
                <a:spcPct val="20000"/>
              </a:spcBef>
              <a:buNone/>
            </a:pPr>
            <a:endParaRPr lang="es-ES" dirty="0" smtClean="0">
              <a:solidFill>
                <a:sysClr val="windowText" lastClr="000000"/>
              </a:solidFill>
            </a:endParaRPr>
          </a:p>
          <a:p>
            <a:pPr marL="514350" lvl="0" indent="-514350">
              <a:spcBef>
                <a:spcPct val="20000"/>
              </a:spcBef>
              <a:buNone/>
            </a:pPr>
            <a:r>
              <a:rPr lang="es-ES" dirty="0" smtClean="0">
                <a:solidFill>
                  <a:sysClr val="windowText" lastClr="000000"/>
                </a:solidFill>
              </a:rPr>
              <a:t>2.- </a:t>
            </a:r>
            <a:r>
              <a:rPr lang="es-ES" dirty="0" smtClean="0">
                <a:solidFill>
                  <a:sysClr val="windowText" lastClr="000000"/>
                </a:solidFill>
              </a:rPr>
              <a:t>¿Cuáles son los genotipos de los hijos</a:t>
            </a:r>
            <a:r>
              <a:rPr lang="es-ES" dirty="0" smtClean="0">
                <a:solidFill>
                  <a:sysClr val="windowText" lastClr="000000"/>
                </a:solidFill>
              </a:rPr>
              <a:t>?</a:t>
            </a:r>
            <a:endParaRPr lang="es-ES" dirty="0" smtClean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ct val="20000"/>
              </a:spcBef>
              <a:buNone/>
            </a:pPr>
            <a:endParaRPr lang="es-MX" dirty="0" smtClean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ct val="20000"/>
              </a:spcBef>
              <a:buNone/>
            </a:pPr>
            <a:r>
              <a:rPr lang="es-MX" dirty="0" smtClean="0">
                <a:solidFill>
                  <a:sysClr val="windowText" lastClr="000000"/>
                </a:solidFill>
              </a:rPr>
              <a:t>3.- ¿Cuál </a:t>
            </a:r>
            <a:r>
              <a:rPr lang="es-MX" dirty="0" smtClean="0">
                <a:solidFill>
                  <a:sysClr val="windowText" lastClr="000000"/>
                </a:solidFill>
              </a:rPr>
              <a:t>es la </a:t>
            </a:r>
            <a:r>
              <a:rPr lang="es-MX" dirty="0" err="1" smtClean="0">
                <a:solidFill>
                  <a:sysClr val="windowText" lastClr="000000"/>
                </a:solidFill>
              </a:rPr>
              <a:t>probababilidad</a:t>
            </a:r>
            <a:r>
              <a:rPr lang="es-MX" dirty="0" smtClean="0">
                <a:solidFill>
                  <a:sysClr val="windowText" lastClr="000000"/>
                </a:solidFill>
              </a:rPr>
              <a:t> (proporción o porcentaje) de que los hijos de este matrimonio tengan ojos cafés?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163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Actividad 1 del Parcial 2 Herencia y mutaciones </vt:lpstr>
      <vt:lpstr>EJERCICIO HERENCIA</vt:lpstr>
      <vt:lpstr>Resolución del ejercicio</vt:lpstr>
      <vt:lpstr>PREGUNTAS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Sophie</dc:creator>
  <cp:lastModifiedBy>Sophie</cp:lastModifiedBy>
  <cp:revision>6</cp:revision>
  <dcterms:created xsi:type="dcterms:W3CDTF">2014-04-11T21:55:25Z</dcterms:created>
  <dcterms:modified xsi:type="dcterms:W3CDTF">2014-04-11T22:16:10Z</dcterms:modified>
</cp:coreProperties>
</file>