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2EC5-5447-4765-9E29-7DCBF43EBFB5}" type="datetimeFigureOut">
              <a:rPr lang="es-ES" smtClean="0"/>
              <a:pPr/>
              <a:t>28/02/2010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4C17-5020-4B3C-AE29-AAF128BCFD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3482981"/>
          </a:xfrm>
        </p:spPr>
        <p:txBody>
          <a:bodyPr>
            <a:normAutofit fontScale="85000" lnSpcReduction="20000"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NOMBRE: CYNTHIA ISABEL SUAREZ SANCHEZ</a:t>
            </a:r>
          </a:p>
          <a:p>
            <a:r>
              <a:rPr lang="es-MX" dirty="0" smtClean="0"/>
              <a:t>INSTITUCIÓN: UNIVERSIDAD GDL. LAMAR</a:t>
            </a:r>
          </a:p>
          <a:p>
            <a:r>
              <a:rPr lang="es-MX" dirty="0" smtClean="0"/>
              <a:t>CARRERA: ODONTOLOGÍA</a:t>
            </a:r>
          </a:p>
          <a:p>
            <a:r>
              <a:rPr lang="es-MX" dirty="0" smtClean="0"/>
              <a:t>PROF:DR. HECTOR CAMILO SÁNCHEZ BELTRÁN </a:t>
            </a:r>
          </a:p>
          <a:p>
            <a:r>
              <a:rPr lang="es-MX" dirty="0" smtClean="0"/>
              <a:t>ASIGNATURA: SALUD PÚBLICA</a:t>
            </a:r>
          </a:p>
          <a:p>
            <a:r>
              <a:rPr lang="es-MX" dirty="0" smtClean="0"/>
              <a:t>TAREA INICIAL</a:t>
            </a:r>
          </a:p>
          <a:p>
            <a:endParaRPr lang="es-MX" dirty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0" y="57148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AUSTRALOPITHECUS</a:t>
            </a:r>
            <a:endParaRPr lang="es-E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n 2" descr="Australopithec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786058"/>
            <a:ext cx="3071834" cy="4071942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14290"/>
            <a:ext cx="39036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rgbClr val="FFCC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Australopithecus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rgbClr val="FFCC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14298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El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Australopithecus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es el homínido más antiguo 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se conoce.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Australopithecus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quiere decir "simio sudafricano"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y se estima su antigüedad hasta en 4 millones de años.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s-ES" dirty="0" smtClean="0"/>
              <a:t>Los Australopithecus inician con una alimentación omnívora después, vivieron en un clima que estaba en proceso de enfriamiento y sequía a largo plazo, pero a corto plazo la meteorología era variable, por lo que periódicamente debió experimentar la necesidad crítica de consumir alimentos alternativos. Debido a las migraciones de los animales en busca de alimentos o por los cambios del clima, los hombres tenían que seguirlos y cambiar constantemente de lugar, eran nómadas. Es por ello que no se preocupaban por llevar dietas alimenticias y llevaban un proceso de adaptación ecológica significativa.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715148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El ejercicio físico de los Australopithecus tenía </a:t>
            </a:r>
            <a:r>
              <a:rPr lang="es-ES" dirty="0"/>
              <a:t>d</a:t>
            </a:r>
            <a:r>
              <a:rPr lang="es-ES" dirty="0" smtClean="0"/>
              <a:t>oble </a:t>
            </a:r>
            <a:r>
              <a:rPr lang="es-ES" dirty="0"/>
              <a:t>finalidad: ligada a la lucha por la supervivencia (cazar y evitar ser cazado) y no relacionada con la supervivencia (danzas y ritos catárticos y hedonistas</a:t>
            </a:r>
            <a:r>
              <a:rPr lang="es-ES" dirty="0" smtClean="0"/>
              <a:t>).</a:t>
            </a:r>
            <a:endParaRPr lang="es-ES" dirty="0"/>
          </a:p>
          <a:p>
            <a:r>
              <a:rPr lang="es-MX" dirty="0" smtClean="0"/>
              <a:t>Este ser homínido no conocía aún las fórmulas farmacéuticas para cualquier tipo de curaciones así que se familiarizó con ciertas plantas medicinales que hicieron que este sobreviviera en algunas ocasiones. 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Bibliografía: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www.google.com.mx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233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ROBERTO S.</dc:creator>
  <cp:lastModifiedBy>JOSE ROBERTO S.</cp:lastModifiedBy>
  <cp:revision>2</cp:revision>
  <dcterms:created xsi:type="dcterms:W3CDTF">2010-02-28T01:31:57Z</dcterms:created>
  <dcterms:modified xsi:type="dcterms:W3CDTF">2010-02-28T07:37:13Z</dcterms:modified>
</cp:coreProperties>
</file>