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4B528E-7236-4F01-8434-57C23913540A}" type="datetimeFigureOut">
              <a:rPr lang="es-MX" smtClean="0"/>
              <a:pPr/>
              <a:t>02/12/2010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6748AF-5473-4EA1-B5F8-2568F031E64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Trastornos Facticios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5003322"/>
            <a:ext cx="6190456" cy="1854678"/>
          </a:xfrm>
        </p:spPr>
        <p:txBody>
          <a:bodyPr>
            <a:normAutofit fontScale="62500" lnSpcReduction="20000"/>
          </a:bodyPr>
          <a:lstStyle/>
          <a:p>
            <a:endParaRPr lang="es-MX" sz="2100" dirty="0" smtClean="0"/>
          </a:p>
          <a:p>
            <a:r>
              <a:rPr lang="es-MX" sz="2100" dirty="0" smtClean="0"/>
              <a:t>Psicología </a:t>
            </a:r>
          </a:p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Anaisa García </a:t>
            </a:r>
          </a:p>
          <a:p>
            <a:r>
              <a:rPr lang="es-MX" smtClean="0"/>
              <a:t>Ivette </a:t>
            </a:r>
            <a:r>
              <a:rPr lang="es-MX" dirty="0" smtClean="0"/>
              <a:t>Guzmán</a:t>
            </a:r>
          </a:p>
          <a:p>
            <a:r>
              <a:rPr lang="es-MX" dirty="0" smtClean="0"/>
              <a:t>Santiago Medina</a:t>
            </a:r>
          </a:p>
          <a:p>
            <a:r>
              <a:rPr lang="es-MX" dirty="0" smtClean="0"/>
              <a:t>Paulina Sánchez</a:t>
            </a:r>
          </a:p>
          <a:p>
            <a:r>
              <a:rPr lang="es-MX" dirty="0" smtClean="0"/>
              <a:t>Ulises Zaragoza 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Factores Predisponibles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Trastornos físicos verdaderos durante la infancia o adolescencia 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Animadversión hacia la clase médica</a:t>
            </a:r>
          </a:p>
          <a:p>
            <a:endParaRPr lang="es-MX" dirty="0" smtClean="0"/>
          </a:p>
          <a:p>
            <a:r>
              <a:rPr lang="es-MX" dirty="0" smtClean="0"/>
              <a:t>Trastorno de la personalidad grave</a:t>
            </a:r>
          </a:p>
          <a:p>
            <a:endParaRPr lang="es-MX" dirty="0" smtClean="0"/>
          </a:p>
          <a:p>
            <a:r>
              <a:rPr lang="es-MX" dirty="0" smtClean="0"/>
              <a:t>Alguna relación importante con un médico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Diagnóstico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Fingimiento o producción intencionada de signos o síntomas físicos o psicológicos</a:t>
            </a:r>
          </a:p>
          <a:p>
            <a:endParaRPr lang="es-MX" dirty="0" smtClean="0"/>
          </a:p>
          <a:p>
            <a:r>
              <a:rPr lang="es-MX" dirty="0" smtClean="0"/>
              <a:t>El sujeto busca asumir el papel de enfermo</a:t>
            </a:r>
          </a:p>
          <a:p>
            <a:endParaRPr lang="es-MX" dirty="0" smtClean="0"/>
          </a:p>
          <a:p>
            <a:r>
              <a:rPr lang="es-MX" dirty="0" smtClean="0"/>
              <a:t>Ausencia de incentivos externos</a:t>
            </a:r>
          </a:p>
          <a:p>
            <a:endParaRPr lang="es-MX" dirty="0" smtClean="0"/>
          </a:p>
          <a:p>
            <a:r>
              <a:rPr lang="es-MX" dirty="0" smtClean="0"/>
              <a:t>Especificar el tipo de trastorno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7601272" cy="6141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500" dirty="0" smtClean="0"/>
              <a:t>  Sintomas físicos o </a:t>
            </a:r>
            <a:br>
              <a:rPr lang="pt-BR" sz="3500" dirty="0" smtClean="0"/>
            </a:br>
            <a:r>
              <a:rPr lang="pt-BR" sz="3500" dirty="0" smtClean="0"/>
              <a:t>psicológicos fingidos </a:t>
            </a:r>
            <a:br>
              <a:rPr lang="pt-BR" sz="3500" dirty="0" smtClean="0"/>
            </a:br>
            <a:r>
              <a:rPr lang="pt-BR" sz="3500" dirty="0" smtClean="0"/>
              <a:t>o producidos </a:t>
            </a:r>
            <a:br>
              <a:rPr lang="pt-BR" sz="3500" dirty="0" smtClean="0"/>
            </a:br>
            <a:r>
              <a:rPr lang="es-MX" sz="3500" dirty="0" smtClean="0"/>
              <a:t>intencionalmente</a:t>
            </a:r>
            <a:br>
              <a:rPr lang="es-MX" sz="3500" dirty="0" smtClean="0"/>
            </a:br>
            <a:r>
              <a:rPr lang="es-MX" sz="3500" dirty="0" smtClean="0"/>
              <a:t>con el fin de </a:t>
            </a:r>
            <a:br>
              <a:rPr lang="es-MX" sz="3500" dirty="0" smtClean="0"/>
            </a:br>
            <a:r>
              <a:rPr lang="es-MX" sz="3500" dirty="0" smtClean="0"/>
              <a:t>asumir el papel </a:t>
            </a:r>
            <a:br>
              <a:rPr lang="es-MX" sz="3500" dirty="0" smtClean="0"/>
            </a:br>
            <a:r>
              <a:rPr lang="es-MX" sz="3500" dirty="0" smtClean="0"/>
              <a:t>de enfermo.</a:t>
            </a:r>
            <a:endParaRPr lang="es-MX" sz="3500" dirty="0"/>
          </a:p>
        </p:txBody>
      </p:sp>
      <p:pic>
        <p:nvPicPr>
          <p:cNvPr id="4" name="3 Imagen" descr="enfermo an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835894"/>
            <a:ext cx="4267339" cy="3257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Sintomatología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sz="3200" dirty="0" smtClean="0"/>
          </a:p>
          <a:p>
            <a:r>
              <a:rPr lang="es-MX" sz="3200" dirty="0" smtClean="0"/>
              <a:t>Inventada</a:t>
            </a:r>
            <a:br>
              <a:rPr lang="es-MX" sz="3200" dirty="0" smtClean="0"/>
            </a:br>
            <a:endParaRPr lang="es-MX" sz="3200" dirty="0" smtClean="0"/>
          </a:p>
          <a:p>
            <a:r>
              <a:rPr lang="es-MX" sz="3200" dirty="0" smtClean="0"/>
              <a:t>Autoinflingida</a:t>
            </a:r>
          </a:p>
          <a:p>
            <a:endParaRPr lang="es-MX" sz="3200" dirty="0" smtClean="0"/>
          </a:p>
          <a:p>
            <a:r>
              <a:rPr lang="es-MX" sz="3200" dirty="0" smtClean="0"/>
              <a:t>Exageración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 Papel del enfermo </a:t>
            </a:r>
            <a:endParaRPr lang="es-MX" dirty="0"/>
          </a:p>
        </p:txBody>
      </p:sp>
      <p:pic>
        <p:nvPicPr>
          <p:cNvPr id="4" name="3 Marcador de contenido" descr="enfermo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56791"/>
            <a:ext cx="5328592" cy="50325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5229200"/>
            <a:ext cx="5441032" cy="1228998"/>
          </a:xfrm>
        </p:spPr>
        <p:txBody>
          <a:bodyPr>
            <a:normAutofit/>
          </a:bodyPr>
          <a:lstStyle/>
          <a:p>
            <a:r>
              <a:rPr lang="es-MX" sz="2300" dirty="0" smtClean="0"/>
              <a:t>Trastorno facticio con predominio de signos y síntomas psicológicos</a:t>
            </a:r>
            <a:endParaRPr lang="es-MX" sz="2300" dirty="0"/>
          </a:p>
        </p:txBody>
      </p:sp>
      <p:pic>
        <p:nvPicPr>
          <p:cNvPr id="6" name="5 Marcador de contenido" descr="tfp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04664"/>
            <a:ext cx="5584487" cy="47730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24128" y="2636912"/>
            <a:ext cx="2704728" cy="2736304"/>
          </a:xfrm>
        </p:spPr>
        <p:txBody>
          <a:bodyPr>
            <a:normAutofit/>
          </a:bodyPr>
          <a:lstStyle/>
          <a:p>
            <a:r>
              <a:rPr lang="es-MX" sz="2300" dirty="0" smtClean="0"/>
              <a:t>Trastornos facticios con predominio de signos y síntomas físicos </a:t>
            </a:r>
            <a:endParaRPr lang="es-MX" sz="2300" dirty="0"/>
          </a:p>
        </p:txBody>
      </p:sp>
      <p:pic>
        <p:nvPicPr>
          <p:cNvPr id="4" name="3 Marcador de contenido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056048"/>
            <a:ext cx="4161234" cy="40334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Síndrome de munchausen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La vida del sujeto consiste en intentar ingresar o permanecer en un hospital 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636912"/>
            <a:ext cx="4898324" cy="3247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4797152"/>
            <a:ext cx="5153000" cy="1373014"/>
          </a:xfrm>
        </p:spPr>
        <p:txBody>
          <a:bodyPr>
            <a:normAutofit/>
          </a:bodyPr>
          <a:lstStyle/>
          <a:p>
            <a:r>
              <a:rPr lang="es-MX" sz="2300" dirty="0" smtClean="0"/>
              <a:t>Trastornos facticios con combinación de signos y síntomas psicológicos y físicos</a:t>
            </a:r>
            <a:endParaRPr lang="es-MX" sz="2300" dirty="0"/>
          </a:p>
        </p:txBody>
      </p:sp>
      <p:pic>
        <p:nvPicPr>
          <p:cNvPr id="4" name="3 Marcador de contenido" descr="cara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6241355" cy="36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Trastorno facticio no especificado</a:t>
            </a:r>
            <a:endParaRPr lang="es-MX" dirty="0"/>
          </a:p>
        </p:txBody>
      </p:sp>
      <p:pic>
        <p:nvPicPr>
          <p:cNvPr id="4" name="3 Marcador de contenido" descr="imagesCA5434O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5851040" cy="38760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1">
      <a:dk1>
        <a:srgbClr val="000000"/>
      </a:dk1>
      <a:lt1>
        <a:srgbClr val="FFFFFF"/>
      </a:lt1>
      <a:dk2>
        <a:srgbClr val="46464A"/>
      </a:dk2>
      <a:lt2>
        <a:srgbClr val="000000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117</Words>
  <Application>Microsoft Office PowerPoint</Application>
  <PresentationFormat>Presentación en pantalla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Mirador</vt:lpstr>
      <vt:lpstr>Trastornos Facticios</vt:lpstr>
      <vt:lpstr>Diapositiva 2</vt:lpstr>
      <vt:lpstr>Sintomatología </vt:lpstr>
      <vt:lpstr>               Papel del enfermo </vt:lpstr>
      <vt:lpstr>Trastorno facticio con predominio de signos y síntomas psicológicos</vt:lpstr>
      <vt:lpstr>Trastornos facticios con predominio de signos y síntomas físicos </vt:lpstr>
      <vt:lpstr>Síndrome de munchausen</vt:lpstr>
      <vt:lpstr>Trastornos facticios con combinación de signos y síntomas psicológicos y físicos</vt:lpstr>
      <vt:lpstr>Trastorno facticio no especificado</vt:lpstr>
      <vt:lpstr>Factores Predisponibles</vt:lpstr>
      <vt:lpstr>Diagnóstico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Trastornos Facticios</dc:title>
  <dc:creator>Paulina2</dc:creator>
  <cp:lastModifiedBy>Paulina2</cp:lastModifiedBy>
  <cp:revision>18</cp:revision>
  <dcterms:created xsi:type="dcterms:W3CDTF">2010-11-25T01:15:03Z</dcterms:created>
  <dcterms:modified xsi:type="dcterms:W3CDTF">2010-12-03T04:42:55Z</dcterms:modified>
</cp:coreProperties>
</file>