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5" r:id="rId2"/>
    <p:sldId id="286" r:id="rId3"/>
    <p:sldId id="294" r:id="rId4"/>
    <p:sldId id="295" r:id="rId5"/>
    <p:sldId id="296" r:id="rId6"/>
    <p:sldId id="297" r:id="rId7"/>
    <p:sldId id="298" r:id="rId8"/>
    <p:sldId id="299" r:id="rId9"/>
    <p:sldId id="290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Hoja1!$A$2:$F$2</c:f>
              <c:strCache>
                <c:ptCount val="6"/>
                <c:pt idx="0">
                  <c:v>NIVEL DE HABITOS DE ESTUDIOS</c:v>
                </c:pt>
                <c:pt idx="1">
                  <c:v>BAJO </c:v>
                </c:pt>
                <c:pt idx="2">
                  <c:v>INFERIOR</c:v>
                </c:pt>
                <c:pt idx="3">
                  <c:v>PROMEDIO</c:v>
                </c:pt>
                <c:pt idx="4">
                  <c:v>SUPERIOR</c:v>
                </c:pt>
                <c:pt idx="5">
                  <c:v>ALTO </c:v>
                </c:pt>
              </c:strCache>
            </c:strRef>
          </c:cat>
          <c:val>
            <c:numRef>
              <c:f>Hoja1!$A$3:$F$3</c:f>
              <c:numCache>
                <c:formatCode>General</c:formatCode>
                <c:ptCount val="6"/>
                <c:pt idx="3">
                  <c:v>9.0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580538543793"/>
          <c:y val="0.190638323821914"/>
          <c:w val="0.348073782443861"/>
          <c:h val="0.4784214983639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Hoja1!$A$5:$D$5</c:f>
              <c:strCache>
                <c:ptCount val="4"/>
                <c:pt idx="0">
                  <c:v>MOTIVACION </c:v>
                </c:pt>
                <c:pt idx="1">
                  <c:v>BAJA </c:v>
                </c:pt>
                <c:pt idx="2">
                  <c:v>NORMAL</c:v>
                </c:pt>
                <c:pt idx="3">
                  <c:v>ALTO</c:v>
                </c:pt>
              </c:strCache>
            </c:strRef>
          </c:cat>
          <c:val>
            <c:numRef>
              <c:f>Hoja1!$A$6:$D$6</c:f>
              <c:numCache>
                <c:formatCode>General</c:formatCode>
                <c:ptCount val="4"/>
                <c:pt idx="2">
                  <c:v>2.0</c:v>
                </c:pt>
                <c:pt idx="3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12968552542043"/>
          <c:y val="0.140362393594468"/>
          <c:w val="0.174685768445611"/>
          <c:h val="0.4723441177048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Hoja1!$A$8:$D$8</c:f>
              <c:strCache>
                <c:ptCount val="4"/>
                <c:pt idx="0">
                  <c:v>AUTOESTIMA </c:v>
                </c:pt>
                <c:pt idx="1">
                  <c:v>BAJA </c:v>
                </c:pt>
                <c:pt idx="2">
                  <c:v>MEDIA </c:v>
                </c:pt>
                <c:pt idx="3">
                  <c:v>ALTA </c:v>
                </c:pt>
              </c:strCache>
            </c:strRef>
          </c:cat>
          <c:val>
            <c:numRef>
              <c:f>Hoja1!$A$9:$D$9</c:f>
              <c:numCache>
                <c:formatCode>General</c:formatCode>
                <c:ptCount val="4"/>
                <c:pt idx="2">
                  <c:v>7.0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1994507630991"/>
          <c:y val="0.252603700030248"/>
          <c:w val="0.265659813356664"/>
          <c:h val="0.36010281126911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1DF1B-2818-F949-AA03-A1A4D98970F5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C8B2-213F-D64A-81FC-114691ABB95E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746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46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02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037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138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39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187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173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03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803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00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834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3CA0-4F79-7440-B2F5-03FE5FBEFCA4}" type="datetimeFigureOut">
              <a:rPr lang="es-ES" smtClean="0"/>
              <a:t>03/10/15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6D6C-65AC-2548-BF13-ABA06F9BC2B9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253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8875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36383" y="3064934"/>
            <a:ext cx="80083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/>
              <a:t>Herramientas en la actividad tutorial</a:t>
            </a:r>
          </a:p>
          <a:p>
            <a:pPr algn="ctr"/>
            <a:r>
              <a:rPr lang="es-ES" sz="4000" b="1" dirty="0" smtClean="0"/>
              <a:t>ACTIVIDAD 3 </a:t>
            </a:r>
          </a:p>
          <a:p>
            <a:pPr algn="ctr"/>
            <a:endParaRPr lang="es-ES" sz="2800" b="1" dirty="0" smtClean="0"/>
          </a:p>
          <a:p>
            <a:pPr algn="ctr"/>
            <a:r>
              <a:rPr lang="es-ES" sz="3600" b="1" dirty="0" smtClean="0"/>
              <a:t> Marcela Gervacio Olmos  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63395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INTRODUCCCION </a:t>
            </a:r>
            <a:endParaRPr lang="es-E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7251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77332"/>
            <a:ext cx="8229600" cy="5641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Alumnos que se les aplico instrumentos 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1.- LOPEZ PEREZ GEISOL ANGELICA 		LME5494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2.- MENDOZA AGUILAR FERNANDO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     LME5223 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3.- RAYGOZA TACHIQUIN JAVIER 		LME5227 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4.- ESPINOSA SEPULVEDA ITZ-CHEL		LME 5263 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5.- CASTAÑEDA XIMELLO MONICA L. 	LME5247 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6.- PINO GALLARDO RICHARD 			LME5110 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7.- SANCHEZ ALVAREZ NURY ALONDRA 	LME5059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8.- VELEZ REYNOSA ANA LUISA 			LME5214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9.- HORTA LIBERTO DANIEL ADOLFO		LME4948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10.- SANCHEZ GONZALEZ RAMON  		LME5237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2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HABITOS Y ACTITUDES ANTE EL ESTUDIO</a:t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3157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88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AUTO DIAGNOSTICO DE MOTIVACION ACADEMICA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5339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49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CUESTIONARIO DE AUTOESTIMA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2876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51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RESULTADOS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resultados muestran que con respecto a los hábitos y actitudes de estudio el 90% de los alumnos están en el promedio.  </a:t>
            </a:r>
          </a:p>
          <a:p>
            <a:r>
              <a:rPr lang="es-ES" dirty="0" smtClean="0"/>
              <a:t>Con respecto a la motivaci</a:t>
            </a:r>
            <a:r>
              <a:rPr lang="es-ES" dirty="0" smtClean="0"/>
              <a:t>ón </a:t>
            </a:r>
            <a:r>
              <a:rPr lang="es-ES" dirty="0" err="1" smtClean="0"/>
              <a:t>acádemica</a:t>
            </a:r>
            <a:r>
              <a:rPr lang="es-ES" dirty="0" smtClean="0"/>
              <a:t> el 80% muestra una motivación alta. </a:t>
            </a:r>
          </a:p>
          <a:p>
            <a:r>
              <a:rPr lang="es-ES" dirty="0" smtClean="0"/>
              <a:t>En los resultados de autoestima el 70 muestra un nivel medio mientras que el treinta alta </a:t>
            </a:r>
          </a:p>
        </p:txBody>
      </p:sp>
    </p:spTree>
    <p:extLst>
      <p:ext uri="{BB962C8B-B14F-4D97-AF65-F5344CB8AC3E}">
        <p14:creationId xmlns:p14="http://schemas.microsoft.com/office/powerpoint/2010/main" val="16263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CONSIDERACIONES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general se puede observar que en los hábitos de estudio están en el promedio aunque cabe considerar que se puede ir a detalle en cada uno de los alumnos en  relaci</a:t>
            </a:r>
            <a:r>
              <a:rPr lang="es-ES" dirty="0" smtClean="0"/>
              <a:t>ón a actitudes hacia el estudio, organización del estudio y técnicas de estudios para asesorar en los rubros </a:t>
            </a:r>
            <a:r>
              <a:rPr lang="es-ES" dirty="0" err="1" smtClean="0"/>
              <a:t>especificos</a:t>
            </a:r>
            <a:r>
              <a:rPr lang="es-ES" dirty="0" smtClean="0"/>
              <a:t> de los alumnos seleccionados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013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CONSIDERACIONES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Los resultados señalan que hay una alta motivaci</a:t>
            </a:r>
            <a:r>
              <a:rPr lang="es-ES" dirty="0" smtClean="0"/>
              <a:t>ón de los alumnos elegidos hacia el estudio. </a:t>
            </a:r>
          </a:p>
          <a:p>
            <a:pPr marL="0" indent="0">
              <a:buNone/>
            </a:pPr>
            <a:r>
              <a:rPr lang="es-ES" dirty="0" smtClean="0"/>
              <a:t>Lo que si llama la atención que parece ser que la autoestima es de los tres rubros a evaluar la que tiene más porcentaje de si bien no nivel bajo, medio.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93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s-MX" sz="4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5400" b="1" dirty="0" smtClean="0">
                <a:solidFill>
                  <a:schemeClr val="tx2">
                    <a:lumMod val="75000"/>
                  </a:schemeClr>
                </a:solidFill>
              </a:rPr>
              <a:t>¡GRACIAS ! </a:t>
            </a:r>
            <a:endParaRPr lang="es-MX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20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205</Words>
  <Application>Microsoft Macintosh PowerPoint</Application>
  <PresentationFormat>Presentación en pantalla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INTRODUCCCION </vt:lpstr>
      <vt:lpstr>HABITOS Y ACTITUDES ANTE EL ESTUDIO </vt:lpstr>
      <vt:lpstr>AUTO DIAGNOSTICO DE MOTIVACION ACADEMICA </vt:lpstr>
      <vt:lpstr>CUESTIONARIO DE AUTOESTIMA </vt:lpstr>
      <vt:lpstr>RESULTADOS  </vt:lpstr>
      <vt:lpstr>CONSIDERACIONES </vt:lpstr>
      <vt:lpstr>CONSIDERACIONES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OEMUSER</dc:creator>
  <cp:lastModifiedBy>OEMUSER</cp:lastModifiedBy>
  <cp:revision>76</cp:revision>
  <dcterms:created xsi:type="dcterms:W3CDTF">2015-05-11T21:18:54Z</dcterms:created>
  <dcterms:modified xsi:type="dcterms:W3CDTF">2015-10-03T05:42:25Z</dcterms:modified>
</cp:coreProperties>
</file>