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62" r:id="rId6"/>
    <p:sldId id="259" r:id="rId7"/>
    <p:sldId id="260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544" y="-4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714500" y="4165600"/>
            <a:ext cx="4629150" cy="2525816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714500" y="6671096"/>
            <a:ext cx="4629150" cy="18288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6716" y="1676588"/>
            <a:ext cx="3048000" cy="285750"/>
          </a:xfrm>
        </p:spPr>
        <p:txBody>
          <a:bodyPr/>
          <a:lstStyle/>
          <a:p>
            <a:fld id="{A4D86324-187C-465E-BCA5-11DA5635BB71}" type="datetimeFigureOut">
              <a:rPr lang="es-MX" smtClean="0"/>
              <a:t>19/04/2016</a:t>
            </a:fld>
            <a:endParaRPr lang="es-MX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152" y="5687573"/>
            <a:ext cx="4876800" cy="288036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6835392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982224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248156" y="7717536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428750" y="5994400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994158" y="6571603"/>
            <a:ext cx="457200" cy="690032"/>
          </a:xfrm>
        </p:spPr>
        <p:txBody>
          <a:bodyPr/>
          <a:lstStyle/>
          <a:p>
            <a:fld id="{A0469B79-C71F-43D9-94DB-C88D6A1EF49B}" type="slidenum">
              <a:rPr lang="es-MX" smtClean="0"/>
              <a:t>‹Nº›</a:t>
            </a:fld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6324-187C-465E-BCA5-11DA5635BB71}" type="datetimeFigureOut">
              <a:rPr lang="es-MX" smtClean="0"/>
              <a:t>19/04/2016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9B79-C71F-43D9-94DB-C88D6A1EF49B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257300" cy="780203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6324-187C-465E-BCA5-11DA5635BB71}" type="datetimeFigureOut">
              <a:rPr lang="es-MX" smtClean="0"/>
              <a:t>19/04/2016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9B79-C71F-43D9-94DB-C88D6A1EF49B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5600700" cy="6498336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D86324-187C-465E-BCA5-11DA5635BB71}" type="datetimeFigureOut">
              <a:rPr lang="es-MX" smtClean="0"/>
              <a:t>19/04/2016</a:t>
            </a:fld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469B79-C71F-43D9-94DB-C88D6A1EF49B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14500" y="3860800"/>
            <a:ext cx="4629150" cy="273812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14500" y="6680200"/>
            <a:ext cx="4629150" cy="18288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5692" y="1671701"/>
            <a:ext cx="3048000" cy="285750"/>
          </a:xfrm>
        </p:spPr>
        <p:txBody>
          <a:bodyPr/>
          <a:lstStyle/>
          <a:p>
            <a:fld id="{A4D86324-187C-465E-BCA5-11DA5635BB71}" type="datetimeFigureOut">
              <a:rPr lang="es-MX" smtClean="0"/>
              <a:t>19/04/2016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292" y="5683758"/>
            <a:ext cx="4876800" cy="288036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993528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248156" y="7721600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409280" y="5973184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6823458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005462" y="6571603"/>
            <a:ext cx="457200" cy="690032"/>
          </a:xfrm>
        </p:spPr>
        <p:txBody>
          <a:bodyPr/>
          <a:lstStyle/>
          <a:p>
            <a:fld id="{A0469B79-C71F-43D9-94DB-C88D6A1EF49B}" type="slidenum">
              <a:rPr lang="es-MX" smtClean="0"/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6324-187C-465E-BCA5-11DA5635BB71}" type="datetimeFigureOut">
              <a:rPr lang="es-MX" smtClean="0"/>
              <a:t>19/04/2016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9B79-C71F-43D9-94DB-C88D6A1EF49B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3202686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5657850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6324-187C-465E-BCA5-11DA5635BB71}" type="datetimeFigureOut">
              <a:rPr lang="es-MX" smtClean="0"/>
              <a:t>19/04/2016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9B79-C71F-43D9-94DB-C88D6A1EF49B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342900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3278981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34290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325755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D86324-187C-465E-BCA5-11DA5635BB71}" type="datetimeFigureOut">
              <a:rPr lang="es-MX" smtClean="0"/>
              <a:t>19/04/2016</a:t>
            </a:fld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469B79-C71F-43D9-94DB-C88D6A1EF49B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6324-187C-465E-BCA5-11DA5635BB71}" type="datetimeFigureOut">
              <a:rPr lang="es-MX" smtClean="0"/>
              <a:t>19/04/2016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69B79-C71F-43D9-94DB-C88D6A1EF49B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688658" y="4400550"/>
            <a:ext cx="8412480" cy="3429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109210" y="365760"/>
            <a:ext cx="1145286" cy="664464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228600" y="365760"/>
            <a:ext cx="4229100" cy="843686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D86324-187C-465E-BCA5-11DA5635BB71}" type="datetimeFigureOut">
              <a:rPr lang="es-MX" smtClean="0"/>
              <a:t>19/04/2016</a:t>
            </a:fld>
            <a:endParaRPr lang="es-MX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469B79-C71F-43D9-94DB-C88D6A1EF49B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672370" y="4400550"/>
            <a:ext cx="8412480" cy="3429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4629150" cy="9144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74349" y="353060"/>
            <a:ext cx="1143000" cy="6608064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D86324-187C-465E-BCA5-11DA5635BB71}" type="datetimeFigureOut">
              <a:rPr lang="es-MX" smtClean="0"/>
              <a:t>19/04/2016</a:t>
            </a:fld>
            <a:endParaRPr lang="es-MX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469B79-C71F-43D9-94DB-C88D6A1EF49B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5600700" cy="1524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5600700" cy="6498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5105400" y="1554482"/>
            <a:ext cx="268224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D86324-187C-465E-BCA5-11DA5635BB71}" type="datetimeFigureOut">
              <a:rPr lang="es-MX" smtClean="0"/>
              <a:t>19/04/2016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4309190" y="5089667"/>
            <a:ext cx="4267200" cy="27432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7150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096762" y="7645400"/>
            <a:ext cx="457200" cy="69494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469B79-C71F-43D9-94DB-C88D6A1EF49B}" type="slidenum">
              <a:rPr lang="es-MX" smtClean="0"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40768" y="755576"/>
            <a:ext cx="4800600" cy="7488832"/>
          </a:xfrm>
        </p:spPr>
        <p:txBody>
          <a:bodyPr>
            <a:normAutofit/>
          </a:bodyPr>
          <a:lstStyle/>
          <a:p>
            <a:r>
              <a:rPr lang="es-MX" sz="1800" b="1" dirty="0"/>
              <a:t>Diplomado  </a:t>
            </a:r>
            <a:r>
              <a:rPr lang="es-MX" sz="1800" b="1" dirty="0" smtClean="0"/>
              <a:t>en </a:t>
            </a:r>
            <a:r>
              <a:rPr lang="es-MX" sz="1800" b="1" dirty="0"/>
              <a:t>tutorías académicas integrales</a:t>
            </a:r>
            <a:br>
              <a:rPr lang="es-MX" sz="1800" b="1" dirty="0"/>
            </a:br>
            <a:r>
              <a:rPr lang="es-MX" sz="1800" b="1" dirty="0"/>
              <a:t>modulo </a:t>
            </a:r>
            <a:r>
              <a:rPr lang="es-MX" sz="1800" b="1" dirty="0" smtClean="0"/>
              <a:t>II</a:t>
            </a:r>
          </a:p>
          <a:p>
            <a:endParaRPr lang="es-MX" sz="1900" dirty="0" smtClean="0"/>
          </a:p>
          <a:p>
            <a:r>
              <a:rPr lang="es-MX" sz="1900" dirty="0"/>
              <a:t/>
            </a:r>
            <a:br>
              <a:rPr lang="es-MX" sz="1900" dirty="0"/>
            </a:br>
            <a:r>
              <a:rPr lang="es-MX" sz="1600" dirty="0" smtClean="0"/>
              <a:t>Unidad I</a:t>
            </a:r>
            <a:br>
              <a:rPr lang="es-MX" sz="1600" dirty="0" smtClean="0"/>
            </a:br>
            <a:r>
              <a:rPr lang="es-MX" sz="1600" dirty="0" smtClean="0"/>
              <a:t>la tutoría y su importancia</a:t>
            </a:r>
          </a:p>
          <a:p>
            <a:endParaRPr lang="es-MX" sz="1600" dirty="0" smtClean="0"/>
          </a:p>
          <a:p>
            <a:r>
              <a:rPr lang="es-MX" sz="1600" dirty="0" smtClean="0"/>
              <a:t>Actividad 5  “la tutoría en el </a:t>
            </a:r>
            <a:r>
              <a:rPr lang="es-MX" sz="1600" dirty="0"/>
              <a:t>á</a:t>
            </a:r>
            <a:r>
              <a:rPr lang="es-MX" sz="1600" dirty="0" smtClean="0"/>
              <a:t>mbito institucional”</a:t>
            </a:r>
          </a:p>
          <a:p>
            <a:endParaRPr lang="es-MX" sz="1600" dirty="0" smtClean="0"/>
          </a:p>
          <a:p>
            <a:r>
              <a:rPr lang="es-MX" sz="1600" dirty="0" smtClean="0"/>
              <a:t>Asesora,  Maestra: Janeth Berenice Bañuelos Vizcarra</a:t>
            </a:r>
            <a:endParaRPr lang="es-MX" sz="1600" dirty="0" smtClean="0"/>
          </a:p>
          <a:p>
            <a:endParaRPr lang="es-MX" sz="1900" dirty="0" smtClean="0"/>
          </a:p>
          <a:p>
            <a:r>
              <a:rPr lang="es-MX" sz="1800" dirty="0" smtClean="0"/>
              <a:t>Profa. Sánchez Ramírez María Cecilia</a:t>
            </a:r>
          </a:p>
          <a:p>
            <a:r>
              <a:rPr lang="es-MX" sz="1800" dirty="0" smtClean="0"/>
              <a:t>Carrera : Diseño para la comunicación gráfica</a:t>
            </a:r>
          </a:p>
          <a:p>
            <a:endParaRPr lang="es-MX" dirty="0" smtClean="0"/>
          </a:p>
          <a:p>
            <a:endParaRPr lang="es-MX" sz="1800" dirty="0" smtClean="0"/>
          </a:p>
          <a:p>
            <a:endParaRPr lang="es-MX" sz="1800" dirty="0" smtClean="0"/>
          </a:p>
          <a:p>
            <a:r>
              <a:rPr lang="es-MX" sz="1900" dirty="0" smtClean="0"/>
              <a:t>Campus Guadalupe Zuno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 smtClean="0"/>
          </a:p>
          <a:p>
            <a:pPr algn="l">
              <a:defRPr sz="1000"/>
            </a:pPr>
            <a:endParaRPr lang="es-MX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04664" y="0"/>
            <a:ext cx="5600700" cy="1524000"/>
          </a:xfrm>
        </p:spPr>
        <p:txBody>
          <a:bodyPr/>
          <a:lstStyle/>
          <a:p>
            <a:pPr algn="ctr"/>
            <a:r>
              <a:rPr lang="es-MX" dirty="0" smtClean="0"/>
              <a:t>Reconocimiento a mis compañeros lamar</a:t>
            </a:r>
            <a:endParaRPr lang="es-MX" dirty="0"/>
          </a:p>
        </p:txBody>
      </p:sp>
      <p:pic>
        <p:nvPicPr>
          <p:cNvPr id="7" name="6 Marcador de contenido" descr="100_03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96664" y="2535783"/>
            <a:ext cx="5600700" cy="4200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“La tutoría en el ámbito institucional”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Identificar cuales son mis motivos para formar parte de la institución  y la evolución que e tenido en la misma.</a:t>
            </a:r>
          </a:p>
          <a:p>
            <a:r>
              <a:rPr lang="es-MX" dirty="0" smtClean="0"/>
              <a:t>Actividad. Definir que representa la universidad Guadalajara Lamar en mi vida personal y profesional.</a:t>
            </a: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“La tutoría en el ámbito institucional”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  <a:defRPr sz="1000"/>
            </a:pPr>
            <a:r>
              <a:rPr lang="es-MX" sz="1200" b="1" dirty="0" smtClean="0">
                <a:solidFill>
                  <a:srgbClr val="000000"/>
                </a:solidFill>
                <a:cs typeface="Calibri"/>
              </a:rPr>
              <a:t>  Realice </a:t>
            </a:r>
            <a:r>
              <a:rPr lang="es-MX" sz="1200" b="1" dirty="0">
                <a:solidFill>
                  <a:srgbClr val="000000"/>
                </a:solidFill>
                <a:cs typeface="Calibri"/>
              </a:rPr>
              <a:t>una reflexión personal sobre: </a:t>
            </a:r>
          </a:p>
          <a:p>
            <a:pPr>
              <a:defRPr sz="1000"/>
            </a:pPr>
            <a:endParaRPr lang="es-MX" dirty="0">
              <a:solidFill>
                <a:srgbClr val="000000"/>
              </a:solidFill>
              <a:cs typeface="Calibri"/>
            </a:endParaRPr>
          </a:p>
          <a:p>
            <a:pPr>
              <a:defRPr sz="1000"/>
            </a:pPr>
            <a:r>
              <a:rPr lang="es-MX" dirty="0">
                <a:solidFill>
                  <a:srgbClr val="000000"/>
                </a:solidFill>
                <a:cs typeface="Calibri"/>
              </a:rPr>
              <a:t>¿Cuál fue la razón por la que decidí entrar a trabajar a Lamar? </a:t>
            </a:r>
            <a:endParaRPr lang="es-MX" dirty="0" smtClean="0">
              <a:solidFill>
                <a:srgbClr val="000000"/>
              </a:solidFill>
              <a:cs typeface="Calibri"/>
            </a:endParaRPr>
          </a:p>
          <a:p>
            <a:pPr>
              <a:buNone/>
              <a:defRPr sz="1000"/>
            </a:pPr>
            <a:r>
              <a:rPr lang="es-MX" dirty="0" smtClean="0">
                <a:solidFill>
                  <a:srgbClr val="000000"/>
                </a:solidFill>
                <a:cs typeface="Calibri"/>
              </a:rPr>
              <a:t>               La maestra María Elena Cervantes Sánchez me invito a impartir la asignatura de figura humana aplicada en la elaboración de mensajes gráficos en diseño para la comunicación grafica.</a:t>
            </a:r>
            <a:endParaRPr lang="es-MX" dirty="0">
              <a:solidFill>
                <a:srgbClr val="000000"/>
              </a:solidFill>
              <a:cs typeface="Calibri"/>
            </a:endParaRPr>
          </a:p>
          <a:p>
            <a:pPr>
              <a:defRPr sz="1000"/>
            </a:pPr>
            <a:r>
              <a:rPr lang="es-MX" dirty="0">
                <a:solidFill>
                  <a:srgbClr val="000000"/>
                </a:solidFill>
                <a:cs typeface="Calibri"/>
              </a:rPr>
              <a:t>¿En qué áreas de la universidad me he desempeñado (administrativas o académicas)? </a:t>
            </a:r>
            <a:endParaRPr lang="es-MX" dirty="0" smtClean="0">
              <a:solidFill>
                <a:srgbClr val="000000"/>
              </a:solidFill>
              <a:cs typeface="Calibri"/>
            </a:endParaRPr>
          </a:p>
          <a:p>
            <a:pPr>
              <a:buNone/>
              <a:defRPr sz="1000"/>
            </a:pPr>
            <a:r>
              <a:rPr lang="es-MX" dirty="0" smtClean="0">
                <a:solidFill>
                  <a:srgbClr val="000000"/>
                </a:solidFill>
                <a:cs typeface="Calibri"/>
              </a:rPr>
              <a:t>               Me he desempeñado como académica.</a:t>
            </a:r>
            <a:endParaRPr lang="es-MX" dirty="0">
              <a:solidFill>
                <a:srgbClr val="000000"/>
              </a:solidFill>
              <a:cs typeface="Calibri"/>
            </a:endParaRPr>
          </a:p>
          <a:p>
            <a:pPr>
              <a:defRPr sz="1000"/>
            </a:pPr>
            <a:r>
              <a:rPr lang="es-MX" dirty="0">
                <a:solidFill>
                  <a:srgbClr val="000000"/>
                </a:solidFill>
                <a:cs typeface="Calibri"/>
              </a:rPr>
              <a:t>¿Cuánto tiempo llevo laborando en la Universidad? </a:t>
            </a:r>
            <a:endParaRPr lang="es-MX" dirty="0" smtClean="0">
              <a:solidFill>
                <a:srgbClr val="000000"/>
              </a:solidFill>
              <a:cs typeface="Calibri"/>
            </a:endParaRPr>
          </a:p>
          <a:p>
            <a:pPr>
              <a:buNone/>
              <a:defRPr sz="1000"/>
            </a:pPr>
            <a:r>
              <a:rPr lang="es-MX" dirty="0">
                <a:solidFill>
                  <a:srgbClr val="000000"/>
                </a:solidFill>
                <a:cs typeface="Calibri"/>
              </a:rPr>
              <a:t> </a:t>
            </a:r>
            <a:r>
              <a:rPr lang="es-MX" dirty="0" smtClean="0">
                <a:solidFill>
                  <a:srgbClr val="000000"/>
                </a:solidFill>
                <a:cs typeface="Calibri"/>
              </a:rPr>
              <a:t>              13 años, 7 meses. </a:t>
            </a:r>
            <a:endParaRPr lang="es-MX" dirty="0">
              <a:solidFill>
                <a:srgbClr val="000000"/>
              </a:solidFill>
              <a:cs typeface="Calibri"/>
            </a:endParaRPr>
          </a:p>
          <a:p>
            <a:pPr>
              <a:defRPr sz="1000"/>
            </a:pPr>
            <a:r>
              <a:rPr lang="es-MX" dirty="0">
                <a:solidFill>
                  <a:srgbClr val="000000"/>
                </a:solidFill>
                <a:cs typeface="Calibri"/>
              </a:rPr>
              <a:t>¿Qué me ofrece la universidad? </a:t>
            </a:r>
            <a:endParaRPr lang="es-MX" dirty="0" smtClean="0">
              <a:solidFill>
                <a:srgbClr val="000000"/>
              </a:solidFill>
              <a:cs typeface="Calibri"/>
            </a:endParaRPr>
          </a:p>
          <a:p>
            <a:pPr>
              <a:buNone/>
              <a:defRPr sz="1000"/>
            </a:pPr>
            <a:r>
              <a:rPr lang="es-MX" dirty="0">
                <a:solidFill>
                  <a:srgbClr val="000000"/>
                </a:solidFill>
                <a:cs typeface="Calibri"/>
              </a:rPr>
              <a:t> </a:t>
            </a:r>
            <a:r>
              <a:rPr lang="es-MX" dirty="0" smtClean="0">
                <a:solidFill>
                  <a:srgbClr val="000000"/>
                </a:solidFill>
                <a:cs typeface="Calibri"/>
              </a:rPr>
              <a:t>              Actualización docente y preparación pedagógica, además de un buen ambiente laboral.</a:t>
            </a:r>
            <a:endParaRPr lang="es-MX" dirty="0">
              <a:solidFill>
                <a:srgbClr val="000000"/>
              </a:solidFill>
              <a:cs typeface="Calibri"/>
            </a:endParaRPr>
          </a:p>
          <a:p>
            <a:pPr>
              <a:defRPr sz="1000"/>
            </a:pPr>
            <a:r>
              <a:rPr lang="es-MX" dirty="0">
                <a:solidFill>
                  <a:srgbClr val="000000"/>
                </a:solidFill>
                <a:cs typeface="Calibri"/>
              </a:rPr>
              <a:t>¿Qué aporto a la Universidad? </a:t>
            </a:r>
            <a:endParaRPr lang="es-MX" dirty="0" smtClean="0">
              <a:solidFill>
                <a:srgbClr val="000000"/>
              </a:solidFill>
              <a:cs typeface="Calibri"/>
            </a:endParaRPr>
          </a:p>
          <a:p>
            <a:pPr>
              <a:buNone/>
              <a:defRPr sz="1000"/>
            </a:pPr>
            <a:r>
              <a:rPr lang="es-MX" dirty="0">
                <a:solidFill>
                  <a:srgbClr val="000000"/>
                </a:solidFill>
                <a:cs typeface="Calibri"/>
              </a:rPr>
              <a:t> </a:t>
            </a:r>
            <a:r>
              <a:rPr lang="es-MX" dirty="0" smtClean="0">
                <a:solidFill>
                  <a:srgbClr val="000000"/>
                </a:solidFill>
                <a:cs typeface="Calibri"/>
              </a:rPr>
              <a:t>              Mi conocimiento Profesional y participación en las actividades extracurriculares que ofrece la universidad, al igual que mi apoyo en actividades culturales por medio de exposiciones personales y de los grupos con los que trabajo.</a:t>
            </a:r>
            <a:endParaRPr lang="es-MX" dirty="0">
              <a:solidFill>
                <a:srgbClr val="000000"/>
              </a:solidFill>
              <a:cs typeface="Calibri"/>
            </a:endParaRPr>
          </a:p>
          <a:p>
            <a:pPr>
              <a:defRPr sz="1000"/>
            </a:pPr>
            <a:r>
              <a:rPr lang="es-MX" dirty="0">
                <a:solidFill>
                  <a:srgbClr val="000000"/>
                </a:solidFill>
                <a:cs typeface="Calibri"/>
              </a:rPr>
              <a:t>¿Cuáles son mis expectativas futuras sobre la Universidad? </a:t>
            </a:r>
            <a:endParaRPr lang="es-MX" dirty="0" smtClean="0">
              <a:solidFill>
                <a:srgbClr val="000000"/>
              </a:solidFill>
              <a:cs typeface="Calibri"/>
            </a:endParaRPr>
          </a:p>
          <a:p>
            <a:pPr>
              <a:defRPr sz="1000"/>
            </a:pPr>
            <a:r>
              <a:rPr lang="es-MX" dirty="0">
                <a:solidFill>
                  <a:srgbClr val="000000"/>
                </a:solidFill>
                <a:cs typeface="Calibri"/>
              </a:rPr>
              <a:t> </a:t>
            </a:r>
            <a:r>
              <a:rPr lang="es-MX" dirty="0" smtClean="0">
                <a:solidFill>
                  <a:srgbClr val="000000"/>
                </a:solidFill>
                <a:cs typeface="Calibri"/>
              </a:rPr>
              <a:t> Que siga creciendo como institución educativa y que los jóvenes que en un futuro puedan ingresar a la educación superior se interesen en la universidad Guadalajara Lamar.</a:t>
            </a:r>
          </a:p>
          <a:p>
            <a:pPr>
              <a:defRPr sz="1000"/>
            </a:pPr>
            <a:r>
              <a:rPr lang="es-MX" dirty="0" smtClean="0">
                <a:solidFill>
                  <a:srgbClr val="000000"/>
                </a:solidFill>
                <a:cs typeface="Calibri"/>
              </a:rPr>
              <a:t>¿Cuál ha sido la experiencia más significativa a nivel personal y profesional durante mi colaboración con la Universidad?</a:t>
            </a:r>
          </a:p>
          <a:p>
            <a:pPr>
              <a:buNone/>
              <a:defRPr sz="1000"/>
            </a:pPr>
            <a:r>
              <a:rPr lang="es-MX" dirty="0">
                <a:solidFill>
                  <a:srgbClr val="000000"/>
                </a:solidFill>
                <a:cs typeface="Calibri"/>
              </a:rPr>
              <a:t> </a:t>
            </a:r>
            <a:r>
              <a:rPr lang="es-MX" dirty="0" smtClean="0">
                <a:solidFill>
                  <a:srgbClr val="000000"/>
                </a:solidFill>
                <a:cs typeface="Calibri"/>
              </a:rPr>
              <a:t>              Que los alumnos valoren mi labor como docente y que la institución aparte de entregarme reconocimiento por el tiempo que e trabajado para ella me allá entregado en repetidas ocasiones  reconocimientos por la excelencia académica y por ser de los mejores docentes de esta casa de estudios.</a:t>
            </a:r>
          </a:p>
          <a:p>
            <a:pPr>
              <a:buNone/>
              <a:defRPr sz="1000"/>
            </a:pPr>
            <a:r>
              <a:rPr lang="es-MX" dirty="0" smtClean="0">
                <a:solidFill>
                  <a:srgbClr val="000000"/>
                </a:solidFill>
                <a:cs typeface="Calibri"/>
              </a:rPr>
              <a:t>              Pero  lo más significativo para mi es y a sido conocer a tantas personas de las cuales e aprendido a superarme no solo como docente sino como persona, madre, esposa, amiga, profesionista y sobre todo como artista que gracias a todos los alumnos que han pasado por las aulas y talleres me han regalo un conocimiento técnico y lúdico que como estudiante no lo tuve y en otras ocasiones no lo valore como ahora, pero también la petición de acompañamiento de algunos alumnos y alumnas que han confiado en mi para apoyarse en diversos problemas que gracias a dios los superaron y que hasta la fecha se siguen comunicando con migo al igual que algunos ex compañeros. Sin dejar de lado el apoyo de mis coordinadoras y jefas de academia y su incansable labor en la cual me </a:t>
            </a:r>
            <a:r>
              <a:rPr lang="es-MX" dirty="0" err="1" smtClean="0">
                <a:solidFill>
                  <a:srgbClr val="000000"/>
                </a:solidFill>
                <a:cs typeface="Calibri"/>
              </a:rPr>
              <a:t>an</a:t>
            </a:r>
            <a:r>
              <a:rPr lang="es-MX" dirty="0" smtClean="0">
                <a:solidFill>
                  <a:srgbClr val="000000"/>
                </a:solidFill>
                <a:cs typeface="Calibri"/>
              </a:rPr>
              <a:t> hecho participe de la impartición de diferentes asignaturas las cuales  he tenido que estudiar y actualizarme para poder impartirlas y  por las cuales pude acrecentar el conocimiento científico  de los fundamentos del diseño, la  estética y la semiótica al igual que por parte de los alumnos  aprendo cada día algo nuevo del diseño para la comunicación gráfica y en ocasiones hasta de ciencias de la comunicación.</a:t>
            </a:r>
          </a:p>
          <a:p>
            <a:pPr>
              <a:defRPr sz="1000"/>
            </a:pPr>
            <a:endParaRPr lang="es-MX" dirty="0" smtClean="0">
              <a:solidFill>
                <a:srgbClr val="000000"/>
              </a:solidFill>
              <a:cs typeface="Calibri"/>
            </a:endParaRPr>
          </a:p>
          <a:p>
            <a:pPr>
              <a:buNone/>
              <a:defRPr sz="1000"/>
            </a:pPr>
            <a:endParaRPr lang="es-MX" dirty="0" smtClean="0">
              <a:solidFill>
                <a:srgbClr val="000000"/>
              </a:solidFill>
              <a:cs typeface="Calibri"/>
            </a:endParaRPr>
          </a:p>
          <a:p>
            <a:pPr>
              <a:buNone/>
              <a:defRPr sz="1000"/>
            </a:pPr>
            <a:r>
              <a:rPr lang="es-MX" dirty="0">
                <a:solidFill>
                  <a:srgbClr val="000000"/>
                </a:solidFill>
                <a:cs typeface="Calibri"/>
              </a:rPr>
              <a:t> </a:t>
            </a:r>
            <a:r>
              <a:rPr lang="es-MX" dirty="0" smtClean="0">
                <a:solidFill>
                  <a:srgbClr val="000000"/>
                </a:solidFill>
                <a:cs typeface="Calibri"/>
              </a:rPr>
              <a:t>              </a:t>
            </a:r>
            <a:endParaRPr lang="es-MX" dirty="0">
              <a:solidFill>
                <a:srgbClr val="000000"/>
              </a:solidFill>
              <a:cs typeface="Calibri"/>
            </a:endParaRPr>
          </a:p>
          <a:p>
            <a:pPr>
              <a:buNone/>
              <a:defRPr sz="1000"/>
            </a:pPr>
            <a:r>
              <a:rPr lang="es-MX" dirty="0" smtClean="0">
                <a:solidFill>
                  <a:srgbClr val="000000"/>
                </a:solidFill>
                <a:cs typeface="Calibri"/>
              </a:rPr>
              <a:t> </a:t>
            </a:r>
            <a:endParaRPr lang="es-MX" dirty="0">
              <a:solidFill>
                <a:srgbClr val="000000"/>
              </a:solidFill>
              <a:cs typeface="Calibri"/>
            </a:endParaRPr>
          </a:p>
          <a:p>
            <a:pPr>
              <a:buNone/>
              <a:defRPr sz="1000"/>
            </a:pPr>
            <a:endParaRPr lang="es-MX" dirty="0">
              <a:solidFill>
                <a:srgbClr val="000000"/>
              </a:solidFill>
              <a:cs typeface="Calibri"/>
            </a:endParaRPr>
          </a:p>
          <a:p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Trabajo de un alumno que se le dificultaba la técnica</a:t>
            </a:r>
            <a:endParaRPr lang="es-MX" dirty="0"/>
          </a:p>
        </p:txBody>
      </p:sp>
      <p:pic>
        <p:nvPicPr>
          <p:cNvPr id="4" name="3 Marcador de contenido" descr="100_057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42900" y="3282156"/>
            <a:ext cx="5600700" cy="42005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mejor de mis ex compañeras profesoras</a:t>
            </a:r>
            <a:endParaRPr lang="es-MX" dirty="0"/>
          </a:p>
        </p:txBody>
      </p:sp>
      <p:pic>
        <p:nvPicPr>
          <p:cNvPr id="4" name="3 Marcador de contenido" descr="100_06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42900" y="3282156"/>
            <a:ext cx="5600700" cy="42005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Alumnas Preparando </a:t>
            </a:r>
            <a:r>
              <a:rPr lang="es-MX" dirty="0" smtClean="0"/>
              <a:t>E</a:t>
            </a:r>
            <a:r>
              <a:rPr lang="es-MX" dirty="0" smtClean="0"/>
              <a:t>xpo</a:t>
            </a:r>
            <a:endParaRPr lang="es-MX" dirty="0"/>
          </a:p>
        </p:txBody>
      </p:sp>
      <p:pic>
        <p:nvPicPr>
          <p:cNvPr id="4" name="3 Marcador de contenido" descr="100_157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62435" y="2996791"/>
            <a:ext cx="6340773" cy="47386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8680" y="-396552"/>
            <a:ext cx="6048672" cy="1656184"/>
          </a:xfrm>
        </p:spPr>
        <p:txBody>
          <a:bodyPr/>
          <a:lstStyle/>
          <a:p>
            <a:r>
              <a:rPr lang="es-MX" dirty="0" smtClean="0"/>
              <a:t>Exposiciones de diseño</a:t>
            </a:r>
            <a:endParaRPr lang="es-MX" dirty="0"/>
          </a:p>
        </p:txBody>
      </p:sp>
      <p:pic>
        <p:nvPicPr>
          <p:cNvPr id="5" name="4 Marcador de contenido" descr="100_05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04664" y="2051720"/>
            <a:ext cx="2743200" cy="2057400"/>
          </a:xfrm>
        </p:spPr>
      </p:pic>
      <p:pic>
        <p:nvPicPr>
          <p:cNvPr id="6" name="5 Marcador de contenido" descr="100_057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201988" y="4152900"/>
            <a:ext cx="2743200" cy="2057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6712" y="-396552"/>
            <a:ext cx="5400600" cy="1494648"/>
          </a:xfrm>
        </p:spPr>
        <p:txBody>
          <a:bodyPr/>
          <a:lstStyle/>
          <a:p>
            <a:r>
              <a:rPr lang="es-MX" dirty="0" smtClean="0"/>
              <a:t>Algunas de mis obras</a:t>
            </a:r>
            <a:endParaRPr lang="es-MX" dirty="0"/>
          </a:p>
        </p:txBody>
      </p:sp>
      <p:pic>
        <p:nvPicPr>
          <p:cNvPr id="5" name="4 Marcador de contenido" descr="100_02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2656" y="2267744"/>
            <a:ext cx="2743200" cy="3657600"/>
          </a:xfrm>
        </p:spPr>
      </p:pic>
      <p:pic>
        <p:nvPicPr>
          <p:cNvPr id="6" name="5 Marcador de contenido" descr="100_022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429000" y="4283968"/>
            <a:ext cx="2743200" cy="352345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Mis hijas  - mi esposo</a:t>
            </a:r>
            <a:endParaRPr lang="es-MX" dirty="0"/>
          </a:p>
        </p:txBody>
      </p:sp>
      <p:pic>
        <p:nvPicPr>
          <p:cNvPr id="5" name="4 Marcador de contenido" descr="20May_0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52736" y="3347864"/>
            <a:ext cx="2032000" cy="1524000"/>
          </a:xfrm>
        </p:spPr>
      </p:pic>
      <p:pic>
        <p:nvPicPr>
          <p:cNvPr id="6" name="5 Marcador de contenido" descr="100_037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068960" y="4932040"/>
            <a:ext cx="2743200" cy="20574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</TotalTime>
  <Words>574</Words>
  <Application>Microsoft Office PowerPoint</Application>
  <PresentationFormat>Presentación en pantalla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Mirador</vt:lpstr>
      <vt:lpstr>Diapositiva 1</vt:lpstr>
      <vt:lpstr>“La tutoría en el ámbito institucional”</vt:lpstr>
      <vt:lpstr>“La tutoría en el ámbito institucional”</vt:lpstr>
      <vt:lpstr>Trabajo de un alumno que se le dificultaba la técnica</vt:lpstr>
      <vt:lpstr>La mejor de mis ex compañeras profesoras</vt:lpstr>
      <vt:lpstr>Alumnas Preparando Expo</vt:lpstr>
      <vt:lpstr>Exposiciones de diseño</vt:lpstr>
      <vt:lpstr>Algunas de mis obras</vt:lpstr>
      <vt:lpstr>Mis hijas  - mi esposo</vt:lpstr>
      <vt:lpstr>Reconocimiento a mis compañeros lamar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ceci-troll</dc:creator>
  <cp:lastModifiedBy>ceci-troll</cp:lastModifiedBy>
  <cp:revision>12</cp:revision>
  <dcterms:created xsi:type="dcterms:W3CDTF">2016-04-19T23:35:51Z</dcterms:created>
  <dcterms:modified xsi:type="dcterms:W3CDTF">2016-04-20T01:11:23Z</dcterms:modified>
</cp:coreProperties>
</file>