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37952-AA7B-4722-B43D-EB075587F86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DDAA3B9-F581-4D8F-BFD4-79E76DACEA4B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Es el apoyo a los alumnos</a:t>
          </a:r>
        </a:p>
        <a:p>
          <a:r>
            <a:rPr lang="es-MX" sz="1200" dirty="0" smtClean="0">
              <a:solidFill>
                <a:schemeClr val="tx1"/>
              </a:solidFill>
            </a:rPr>
            <a:t>para facilitarles el desarrollo de sus estudios de manera exitosa</a:t>
          </a:r>
          <a:endParaRPr lang="es-MX" sz="1200" dirty="0">
            <a:solidFill>
              <a:schemeClr val="tx1"/>
            </a:solidFill>
          </a:endParaRPr>
        </a:p>
      </dgm:t>
    </dgm:pt>
    <dgm:pt modelId="{0E0491FD-7866-4A50-95DC-8423C79C3F41}" type="parTrans" cxnId="{F522709B-9F0D-4F9C-A917-15B6B808BEA3}">
      <dgm:prSet/>
      <dgm:spPr/>
      <dgm:t>
        <a:bodyPr/>
        <a:lstStyle/>
        <a:p>
          <a:endParaRPr lang="es-MX"/>
        </a:p>
      </dgm:t>
    </dgm:pt>
    <dgm:pt modelId="{F226FEEF-E56C-40AB-A33D-62701C57BDB3}" type="sibTrans" cxnId="{F522709B-9F0D-4F9C-A917-15B6B808BEA3}">
      <dgm:prSet/>
      <dgm:spPr/>
      <dgm:t>
        <a:bodyPr/>
        <a:lstStyle/>
        <a:p>
          <a:endParaRPr lang="es-MX"/>
        </a:p>
      </dgm:t>
    </dgm:pt>
    <dgm:pt modelId="{FE11D8D7-41CD-4434-9B5D-D9C4BFA3DF8B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Es la orientación de los alumnos  para resolver problemas  escolares  </a:t>
          </a:r>
          <a:endParaRPr lang="es-MX" sz="1200" dirty="0">
            <a:solidFill>
              <a:schemeClr val="tx1"/>
            </a:solidFill>
          </a:endParaRPr>
        </a:p>
      </dgm:t>
    </dgm:pt>
    <dgm:pt modelId="{84D02BC0-B8A8-4AA6-A5D6-A01BA928A0A5}" type="parTrans" cxnId="{6401B3CC-6BF9-4801-9F3A-597329D18CE5}">
      <dgm:prSet/>
      <dgm:spPr/>
      <dgm:t>
        <a:bodyPr/>
        <a:lstStyle/>
        <a:p>
          <a:endParaRPr lang="es-MX"/>
        </a:p>
      </dgm:t>
    </dgm:pt>
    <dgm:pt modelId="{415F0CFF-65E7-4C6F-B791-6537EF41A8C9}" type="sibTrans" cxnId="{6401B3CC-6BF9-4801-9F3A-597329D18CE5}">
      <dgm:prSet/>
      <dgm:spPr/>
      <dgm:t>
        <a:bodyPr/>
        <a:lstStyle/>
        <a:p>
          <a:endParaRPr lang="es-MX"/>
        </a:p>
      </dgm:t>
    </dgm:pt>
    <dgm:pt modelId="{9B7F2BE8-18BC-49A8-8AC4-A59A5E549E6C}">
      <dgm:prSet phldrT="[Texto]"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Es el apoyo que se le brinda al  tutorado para revisar el plan de estudio </a:t>
          </a:r>
          <a:endParaRPr lang="es-MX" sz="1200" dirty="0">
            <a:solidFill>
              <a:schemeClr val="tx1"/>
            </a:solidFill>
          </a:endParaRPr>
        </a:p>
      </dgm:t>
    </dgm:pt>
    <dgm:pt modelId="{50C5BDB9-5302-4D68-BDB9-2C0508613FEB}" type="parTrans" cxnId="{734696E1-F8D7-4FFF-8A6C-977EA0EFABB7}">
      <dgm:prSet/>
      <dgm:spPr/>
      <dgm:t>
        <a:bodyPr/>
        <a:lstStyle/>
        <a:p>
          <a:endParaRPr lang="es-MX"/>
        </a:p>
      </dgm:t>
    </dgm:pt>
    <dgm:pt modelId="{91D2A14C-8364-4FA6-A22A-8E71017EFF49}" type="sibTrans" cxnId="{734696E1-F8D7-4FFF-8A6C-977EA0EFABB7}">
      <dgm:prSet/>
      <dgm:spPr/>
      <dgm:t>
        <a:bodyPr/>
        <a:lstStyle/>
        <a:p>
          <a:endParaRPr lang="es-MX"/>
        </a:p>
      </dgm:t>
    </dgm:pt>
    <dgm:pt modelId="{8AF39D01-EFBD-4E19-B70F-EF2CD5AF8E60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Es Inducir  técnicas de lectura de compresión a  los alumnos </a:t>
          </a:r>
          <a:endParaRPr lang="es-MX" dirty="0">
            <a:solidFill>
              <a:schemeClr val="tx1"/>
            </a:solidFill>
          </a:endParaRPr>
        </a:p>
      </dgm:t>
    </dgm:pt>
    <dgm:pt modelId="{4FCC8D11-81F8-4146-802E-02D8C9B314E6}" type="parTrans" cxnId="{882E6EEE-20FF-422E-859A-54115F83A429}">
      <dgm:prSet/>
      <dgm:spPr/>
      <dgm:t>
        <a:bodyPr/>
        <a:lstStyle/>
        <a:p>
          <a:endParaRPr lang="es-MX"/>
        </a:p>
      </dgm:t>
    </dgm:pt>
    <dgm:pt modelId="{C2A0D7F3-6F98-4F7D-A516-D8441252D279}" type="sibTrans" cxnId="{882E6EEE-20FF-422E-859A-54115F83A429}">
      <dgm:prSet/>
      <dgm:spPr/>
      <dgm:t>
        <a:bodyPr/>
        <a:lstStyle/>
        <a:p>
          <a:endParaRPr lang="es-MX"/>
        </a:p>
      </dgm:t>
    </dgm:pt>
    <dgm:pt modelId="{554C0433-6C39-4BB2-A8FB-9FE03D92EA57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Apoyo de  estrategias para desarrollar el plan de estudio</a:t>
          </a:r>
          <a:endParaRPr lang="es-MX" dirty="0">
            <a:solidFill>
              <a:schemeClr val="tx1"/>
            </a:solidFill>
          </a:endParaRPr>
        </a:p>
      </dgm:t>
    </dgm:pt>
    <dgm:pt modelId="{62CF650C-E9C8-47D4-B3A7-F1F940F8821D}" type="parTrans" cxnId="{E7C864B6-DA1D-465A-9E83-6B04854A9BB3}">
      <dgm:prSet/>
      <dgm:spPr/>
      <dgm:t>
        <a:bodyPr/>
        <a:lstStyle/>
        <a:p>
          <a:endParaRPr lang="es-MX"/>
        </a:p>
      </dgm:t>
    </dgm:pt>
    <dgm:pt modelId="{D62843DA-529E-408B-A792-13E2ADAA65CF}" type="sibTrans" cxnId="{E7C864B6-DA1D-465A-9E83-6B04854A9BB3}">
      <dgm:prSet/>
      <dgm:spPr/>
      <dgm:t>
        <a:bodyPr/>
        <a:lstStyle/>
        <a:p>
          <a:endParaRPr lang="es-MX"/>
        </a:p>
      </dgm:t>
    </dgm:pt>
    <dgm:pt modelId="{49D1A2E5-8168-4E84-8FCC-5FFFBC52B90C}">
      <dgm:prSet custT="1"/>
      <dgm:spPr/>
      <dgm:t>
        <a:bodyPr/>
        <a:lstStyle/>
        <a:p>
          <a:r>
            <a:rPr lang="es-MX" sz="1200" dirty="0" smtClean="0">
              <a:solidFill>
                <a:schemeClr val="tx1"/>
              </a:solidFill>
            </a:rPr>
            <a:t>Conjunto de estrategias que aplica un docente o tutor para abordar el desempeño escolar</a:t>
          </a:r>
          <a:endParaRPr lang="es-MX" sz="1200" dirty="0">
            <a:solidFill>
              <a:schemeClr val="tx1"/>
            </a:solidFill>
          </a:endParaRPr>
        </a:p>
      </dgm:t>
    </dgm:pt>
    <dgm:pt modelId="{E887B5FC-C9AA-4F4A-AB73-5F6D1B6F2070}" type="parTrans" cxnId="{2DEB6978-F6ED-4A0D-94BB-ADE930A48A88}">
      <dgm:prSet/>
      <dgm:spPr/>
      <dgm:t>
        <a:bodyPr/>
        <a:lstStyle/>
        <a:p>
          <a:endParaRPr lang="es-MX"/>
        </a:p>
      </dgm:t>
    </dgm:pt>
    <dgm:pt modelId="{AE9EE163-9F0D-41F3-BE53-73FCF2395405}" type="sibTrans" cxnId="{2DEB6978-F6ED-4A0D-94BB-ADE930A48A88}">
      <dgm:prSet/>
      <dgm:spPr/>
      <dgm:t>
        <a:bodyPr/>
        <a:lstStyle/>
        <a:p>
          <a:endParaRPr lang="es-MX"/>
        </a:p>
      </dgm:t>
    </dgm:pt>
    <dgm:pt modelId="{78F62BA1-7C8A-446C-A3AE-0232BA9B3364}">
      <dgm:prSet custT="1"/>
      <dgm:spPr/>
      <dgm:t>
        <a:bodyPr/>
        <a:lstStyle/>
        <a:p>
          <a:r>
            <a:rPr lang="es-MX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 la comunicación constante entre </a:t>
          </a:r>
        </a:p>
        <a:p>
          <a:r>
            <a:rPr lang="es-MX" sz="11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Docente/alumno      </a:t>
          </a:r>
          <a:endParaRPr lang="es-MX" sz="11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63B34-9220-40B0-8CB0-3115719FD1E5}" type="parTrans" cxnId="{6F111CF2-C304-43E5-BBEA-14D3A4F1BB7C}">
      <dgm:prSet/>
      <dgm:spPr/>
      <dgm:t>
        <a:bodyPr/>
        <a:lstStyle/>
        <a:p>
          <a:endParaRPr lang="es-MX"/>
        </a:p>
      </dgm:t>
    </dgm:pt>
    <dgm:pt modelId="{4CF0A758-1ECF-4A92-9B8C-3CD39E456F7B}" type="sibTrans" cxnId="{6F111CF2-C304-43E5-BBEA-14D3A4F1BB7C}">
      <dgm:prSet/>
      <dgm:spPr/>
      <dgm:t>
        <a:bodyPr/>
        <a:lstStyle/>
        <a:p>
          <a:endParaRPr lang="es-MX"/>
        </a:p>
      </dgm:t>
    </dgm:pt>
    <dgm:pt modelId="{95B23BED-D5CF-47A2-BA18-75A83D7F6AE0}" type="pres">
      <dgm:prSet presAssocID="{11437952-AA7B-4722-B43D-EB075587F8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2758BC-0F8C-4C09-A910-2AA3127DF4E7}" type="pres">
      <dgm:prSet presAssocID="{6DDAA3B9-F581-4D8F-BFD4-79E76DACEA4B}" presName="node" presStyleLbl="node1" presStyleIdx="0" presStyleCnt="7" custScaleX="1162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3A2B45-8753-457E-980B-52DFBBA99137}" type="pres">
      <dgm:prSet presAssocID="{F226FEEF-E56C-40AB-A33D-62701C57BDB3}" presName="sibTrans" presStyleLbl="sibTrans2D1" presStyleIdx="0" presStyleCnt="7"/>
      <dgm:spPr/>
      <dgm:t>
        <a:bodyPr/>
        <a:lstStyle/>
        <a:p>
          <a:endParaRPr lang="es-MX"/>
        </a:p>
      </dgm:t>
    </dgm:pt>
    <dgm:pt modelId="{82730AE5-5620-49A2-AF65-490D2C5D5700}" type="pres">
      <dgm:prSet presAssocID="{F226FEEF-E56C-40AB-A33D-62701C57BDB3}" presName="connectorText" presStyleLbl="sibTrans2D1" presStyleIdx="0" presStyleCnt="7"/>
      <dgm:spPr/>
      <dgm:t>
        <a:bodyPr/>
        <a:lstStyle/>
        <a:p>
          <a:endParaRPr lang="es-MX"/>
        </a:p>
      </dgm:t>
    </dgm:pt>
    <dgm:pt modelId="{22ECDE43-07C7-4E67-80CF-1A7FC13AFDDB}" type="pres">
      <dgm:prSet presAssocID="{49D1A2E5-8168-4E84-8FCC-5FFFBC52B90C}" presName="node" presStyleLbl="node1" presStyleIdx="1" presStyleCnt="7" custScaleX="115022" custScaleY="1044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12A920-03BB-49DC-83F6-45F964B4AE0F}" type="pres">
      <dgm:prSet presAssocID="{AE9EE163-9F0D-41F3-BE53-73FCF2395405}" presName="sibTrans" presStyleLbl="sibTrans2D1" presStyleIdx="1" presStyleCnt="7"/>
      <dgm:spPr/>
      <dgm:t>
        <a:bodyPr/>
        <a:lstStyle/>
        <a:p>
          <a:endParaRPr lang="es-MX"/>
        </a:p>
      </dgm:t>
    </dgm:pt>
    <dgm:pt modelId="{F197D087-D2AF-4881-9BF2-D15274A53305}" type="pres">
      <dgm:prSet presAssocID="{AE9EE163-9F0D-41F3-BE53-73FCF2395405}" presName="connectorText" presStyleLbl="sibTrans2D1" presStyleIdx="1" presStyleCnt="7"/>
      <dgm:spPr/>
      <dgm:t>
        <a:bodyPr/>
        <a:lstStyle/>
        <a:p>
          <a:endParaRPr lang="es-MX"/>
        </a:p>
      </dgm:t>
    </dgm:pt>
    <dgm:pt modelId="{8A3118CA-5380-4032-A39D-5EE71628FE7D}" type="pres">
      <dgm:prSet presAssocID="{78F62BA1-7C8A-446C-A3AE-0232BA9B3364}" presName="node" presStyleLbl="node1" presStyleIdx="2" presStyleCnt="7" custScaleX="1187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A878C2-69F0-4B0F-99A8-09AE233FC81D}" type="pres">
      <dgm:prSet presAssocID="{4CF0A758-1ECF-4A92-9B8C-3CD39E456F7B}" presName="sibTrans" presStyleLbl="sibTrans2D1" presStyleIdx="2" presStyleCnt="7"/>
      <dgm:spPr/>
      <dgm:t>
        <a:bodyPr/>
        <a:lstStyle/>
        <a:p>
          <a:endParaRPr lang="es-MX"/>
        </a:p>
      </dgm:t>
    </dgm:pt>
    <dgm:pt modelId="{67DF142F-E934-4D64-88FC-69507AB042D9}" type="pres">
      <dgm:prSet presAssocID="{4CF0A758-1ECF-4A92-9B8C-3CD39E456F7B}" presName="connectorText" presStyleLbl="sibTrans2D1" presStyleIdx="2" presStyleCnt="7"/>
      <dgm:spPr/>
      <dgm:t>
        <a:bodyPr/>
        <a:lstStyle/>
        <a:p>
          <a:endParaRPr lang="es-MX"/>
        </a:p>
      </dgm:t>
    </dgm:pt>
    <dgm:pt modelId="{260C0F9D-A109-4524-8837-8E10BE516C53}" type="pres">
      <dgm:prSet presAssocID="{FE11D8D7-41CD-4434-9B5D-D9C4BFA3DF8B}" presName="node" presStyleLbl="node1" presStyleIdx="3" presStyleCnt="7" custScaleX="1255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0F52EA-ECFC-4F13-92DF-42C4718D8F2F}" type="pres">
      <dgm:prSet presAssocID="{415F0CFF-65E7-4C6F-B791-6537EF41A8C9}" presName="sibTrans" presStyleLbl="sibTrans2D1" presStyleIdx="3" presStyleCnt="7"/>
      <dgm:spPr/>
      <dgm:t>
        <a:bodyPr/>
        <a:lstStyle/>
        <a:p>
          <a:endParaRPr lang="es-MX"/>
        </a:p>
      </dgm:t>
    </dgm:pt>
    <dgm:pt modelId="{EC95301A-6720-4850-BAC3-0B38947975BF}" type="pres">
      <dgm:prSet presAssocID="{415F0CFF-65E7-4C6F-B791-6537EF41A8C9}" presName="connectorText" presStyleLbl="sibTrans2D1" presStyleIdx="3" presStyleCnt="7"/>
      <dgm:spPr/>
      <dgm:t>
        <a:bodyPr/>
        <a:lstStyle/>
        <a:p>
          <a:endParaRPr lang="es-MX"/>
        </a:p>
      </dgm:t>
    </dgm:pt>
    <dgm:pt modelId="{1514DB2F-CF5A-41FD-9AC3-E6928E794516}" type="pres">
      <dgm:prSet presAssocID="{9B7F2BE8-18BC-49A8-8AC4-A59A5E549E6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4E9522-2B5D-400A-8709-DDB74D05861D}" type="pres">
      <dgm:prSet presAssocID="{91D2A14C-8364-4FA6-A22A-8E71017EFF49}" presName="sibTrans" presStyleLbl="sibTrans2D1" presStyleIdx="4" presStyleCnt="7"/>
      <dgm:spPr/>
      <dgm:t>
        <a:bodyPr/>
        <a:lstStyle/>
        <a:p>
          <a:endParaRPr lang="es-MX"/>
        </a:p>
      </dgm:t>
    </dgm:pt>
    <dgm:pt modelId="{FDB1959E-FE1D-4D42-BA13-44B99CA2A2E3}" type="pres">
      <dgm:prSet presAssocID="{91D2A14C-8364-4FA6-A22A-8E71017EFF49}" presName="connectorText" presStyleLbl="sibTrans2D1" presStyleIdx="4" presStyleCnt="7"/>
      <dgm:spPr/>
      <dgm:t>
        <a:bodyPr/>
        <a:lstStyle/>
        <a:p>
          <a:endParaRPr lang="es-MX"/>
        </a:p>
      </dgm:t>
    </dgm:pt>
    <dgm:pt modelId="{FBA69318-64A3-43B1-9B72-F91AE5B877BA}" type="pres">
      <dgm:prSet presAssocID="{8AF39D01-EFBD-4E19-B70F-EF2CD5AF8E6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6E241D-2DC3-47D3-94E6-EDF3EC7E3407}" type="pres">
      <dgm:prSet presAssocID="{C2A0D7F3-6F98-4F7D-A516-D8441252D279}" presName="sibTrans" presStyleLbl="sibTrans2D1" presStyleIdx="5" presStyleCnt="7"/>
      <dgm:spPr/>
      <dgm:t>
        <a:bodyPr/>
        <a:lstStyle/>
        <a:p>
          <a:endParaRPr lang="es-MX"/>
        </a:p>
      </dgm:t>
    </dgm:pt>
    <dgm:pt modelId="{5D3CCCDC-6504-4870-80E0-F271E84D1F5D}" type="pres">
      <dgm:prSet presAssocID="{C2A0D7F3-6F98-4F7D-A516-D8441252D279}" presName="connectorText" presStyleLbl="sibTrans2D1" presStyleIdx="5" presStyleCnt="7"/>
      <dgm:spPr/>
      <dgm:t>
        <a:bodyPr/>
        <a:lstStyle/>
        <a:p>
          <a:endParaRPr lang="es-MX"/>
        </a:p>
      </dgm:t>
    </dgm:pt>
    <dgm:pt modelId="{C936D9F6-31E1-4515-B677-96A4EC9F2646}" type="pres">
      <dgm:prSet presAssocID="{554C0433-6C39-4BB2-A8FB-9FE03D92EA5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27F2C3-3656-4F2F-B96A-D6B0CDA28472}" type="pres">
      <dgm:prSet presAssocID="{D62843DA-529E-408B-A792-13E2ADAA65CF}" presName="sibTrans" presStyleLbl="sibTrans2D1" presStyleIdx="6" presStyleCnt="7"/>
      <dgm:spPr/>
      <dgm:t>
        <a:bodyPr/>
        <a:lstStyle/>
        <a:p>
          <a:endParaRPr lang="es-MX"/>
        </a:p>
      </dgm:t>
    </dgm:pt>
    <dgm:pt modelId="{2F5F6B03-8163-4CD2-BBF0-46CBA88C49EA}" type="pres">
      <dgm:prSet presAssocID="{D62843DA-529E-408B-A792-13E2ADAA65CF}" presName="connectorText" presStyleLbl="sibTrans2D1" presStyleIdx="6" presStyleCnt="7"/>
      <dgm:spPr/>
      <dgm:t>
        <a:bodyPr/>
        <a:lstStyle/>
        <a:p>
          <a:endParaRPr lang="es-MX"/>
        </a:p>
      </dgm:t>
    </dgm:pt>
  </dgm:ptLst>
  <dgm:cxnLst>
    <dgm:cxn modelId="{882E6EEE-20FF-422E-859A-54115F83A429}" srcId="{11437952-AA7B-4722-B43D-EB075587F869}" destId="{8AF39D01-EFBD-4E19-B70F-EF2CD5AF8E60}" srcOrd="5" destOrd="0" parTransId="{4FCC8D11-81F8-4146-802E-02D8C9B314E6}" sibTransId="{C2A0D7F3-6F98-4F7D-A516-D8441252D279}"/>
    <dgm:cxn modelId="{6401B3CC-6BF9-4801-9F3A-597329D18CE5}" srcId="{11437952-AA7B-4722-B43D-EB075587F869}" destId="{FE11D8D7-41CD-4434-9B5D-D9C4BFA3DF8B}" srcOrd="3" destOrd="0" parTransId="{84D02BC0-B8A8-4AA6-A5D6-A01BA928A0A5}" sibTransId="{415F0CFF-65E7-4C6F-B791-6537EF41A8C9}"/>
    <dgm:cxn modelId="{059FD31E-D191-4047-93AE-0BA78B14D18D}" type="presOf" srcId="{4CF0A758-1ECF-4A92-9B8C-3CD39E456F7B}" destId="{67DF142F-E934-4D64-88FC-69507AB042D9}" srcOrd="1" destOrd="0" presId="urn:microsoft.com/office/officeart/2005/8/layout/cycle2"/>
    <dgm:cxn modelId="{0A06A7F9-1880-44E2-A1AA-24A4B9587BB5}" type="presOf" srcId="{11437952-AA7B-4722-B43D-EB075587F869}" destId="{95B23BED-D5CF-47A2-BA18-75A83D7F6AE0}" srcOrd="0" destOrd="0" presId="urn:microsoft.com/office/officeart/2005/8/layout/cycle2"/>
    <dgm:cxn modelId="{42C62BC6-5E12-4D3C-B9EF-BF0534A72F3D}" type="presOf" srcId="{D62843DA-529E-408B-A792-13E2ADAA65CF}" destId="{2F5F6B03-8163-4CD2-BBF0-46CBA88C49EA}" srcOrd="1" destOrd="0" presId="urn:microsoft.com/office/officeart/2005/8/layout/cycle2"/>
    <dgm:cxn modelId="{1DFA7620-783D-4780-9B98-6C1561E2E2AF}" type="presOf" srcId="{91D2A14C-8364-4FA6-A22A-8E71017EFF49}" destId="{C74E9522-2B5D-400A-8709-DDB74D05861D}" srcOrd="0" destOrd="0" presId="urn:microsoft.com/office/officeart/2005/8/layout/cycle2"/>
    <dgm:cxn modelId="{E55BCEB2-6708-47E9-A2D8-DAEE91584D91}" type="presOf" srcId="{91D2A14C-8364-4FA6-A22A-8E71017EFF49}" destId="{FDB1959E-FE1D-4D42-BA13-44B99CA2A2E3}" srcOrd="1" destOrd="0" presId="urn:microsoft.com/office/officeart/2005/8/layout/cycle2"/>
    <dgm:cxn modelId="{51B690E0-3D56-4798-AB4F-EB25C144453B}" type="presOf" srcId="{49D1A2E5-8168-4E84-8FCC-5FFFBC52B90C}" destId="{22ECDE43-07C7-4E67-80CF-1A7FC13AFDDB}" srcOrd="0" destOrd="0" presId="urn:microsoft.com/office/officeart/2005/8/layout/cycle2"/>
    <dgm:cxn modelId="{E7C864B6-DA1D-465A-9E83-6B04854A9BB3}" srcId="{11437952-AA7B-4722-B43D-EB075587F869}" destId="{554C0433-6C39-4BB2-A8FB-9FE03D92EA57}" srcOrd="6" destOrd="0" parTransId="{62CF650C-E9C8-47D4-B3A7-F1F940F8821D}" sibTransId="{D62843DA-529E-408B-A792-13E2ADAA65CF}"/>
    <dgm:cxn modelId="{9020A0AA-1078-4F52-B392-5894B191EFC0}" type="presOf" srcId="{D62843DA-529E-408B-A792-13E2ADAA65CF}" destId="{3A27F2C3-3656-4F2F-B96A-D6B0CDA28472}" srcOrd="0" destOrd="0" presId="urn:microsoft.com/office/officeart/2005/8/layout/cycle2"/>
    <dgm:cxn modelId="{99CEE540-A83D-4D89-8E10-FD3E74C18DE9}" type="presOf" srcId="{9B7F2BE8-18BC-49A8-8AC4-A59A5E549E6C}" destId="{1514DB2F-CF5A-41FD-9AC3-E6928E794516}" srcOrd="0" destOrd="0" presId="urn:microsoft.com/office/officeart/2005/8/layout/cycle2"/>
    <dgm:cxn modelId="{CE865BE8-C99B-47FD-A261-51AEA35C5F40}" type="presOf" srcId="{554C0433-6C39-4BB2-A8FB-9FE03D92EA57}" destId="{C936D9F6-31E1-4515-B677-96A4EC9F2646}" srcOrd="0" destOrd="0" presId="urn:microsoft.com/office/officeart/2005/8/layout/cycle2"/>
    <dgm:cxn modelId="{FA8082D4-4E5D-4564-A589-2BCF4FF7F820}" type="presOf" srcId="{4CF0A758-1ECF-4A92-9B8C-3CD39E456F7B}" destId="{68A878C2-69F0-4B0F-99A8-09AE233FC81D}" srcOrd="0" destOrd="0" presId="urn:microsoft.com/office/officeart/2005/8/layout/cycle2"/>
    <dgm:cxn modelId="{FD3652C8-F5BD-4097-923F-A70DF803CB85}" type="presOf" srcId="{AE9EE163-9F0D-41F3-BE53-73FCF2395405}" destId="{F612A920-03BB-49DC-83F6-45F964B4AE0F}" srcOrd="0" destOrd="0" presId="urn:microsoft.com/office/officeart/2005/8/layout/cycle2"/>
    <dgm:cxn modelId="{CC14688E-0D92-4824-AC20-DE11F00371A3}" type="presOf" srcId="{F226FEEF-E56C-40AB-A33D-62701C57BDB3}" destId="{82730AE5-5620-49A2-AF65-490D2C5D5700}" srcOrd="1" destOrd="0" presId="urn:microsoft.com/office/officeart/2005/8/layout/cycle2"/>
    <dgm:cxn modelId="{7F5D0F80-A74D-4C42-BEAE-3A5EF669C519}" type="presOf" srcId="{F226FEEF-E56C-40AB-A33D-62701C57BDB3}" destId="{793A2B45-8753-457E-980B-52DFBBA99137}" srcOrd="0" destOrd="0" presId="urn:microsoft.com/office/officeart/2005/8/layout/cycle2"/>
    <dgm:cxn modelId="{E65B23BC-AD0A-4DC1-8E99-F711F3F40D2B}" type="presOf" srcId="{C2A0D7F3-6F98-4F7D-A516-D8441252D279}" destId="{5D3CCCDC-6504-4870-80E0-F271E84D1F5D}" srcOrd="1" destOrd="0" presId="urn:microsoft.com/office/officeart/2005/8/layout/cycle2"/>
    <dgm:cxn modelId="{F522709B-9F0D-4F9C-A917-15B6B808BEA3}" srcId="{11437952-AA7B-4722-B43D-EB075587F869}" destId="{6DDAA3B9-F581-4D8F-BFD4-79E76DACEA4B}" srcOrd="0" destOrd="0" parTransId="{0E0491FD-7866-4A50-95DC-8423C79C3F41}" sibTransId="{F226FEEF-E56C-40AB-A33D-62701C57BDB3}"/>
    <dgm:cxn modelId="{9F02DA2B-F00C-4CEF-8E67-984DB7E66DCA}" type="presOf" srcId="{C2A0D7F3-6F98-4F7D-A516-D8441252D279}" destId="{F36E241D-2DC3-47D3-94E6-EDF3EC7E3407}" srcOrd="0" destOrd="0" presId="urn:microsoft.com/office/officeart/2005/8/layout/cycle2"/>
    <dgm:cxn modelId="{C8ACF49E-4DD6-40F8-8BD7-B569AC74D528}" type="presOf" srcId="{415F0CFF-65E7-4C6F-B791-6537EF41A8C9}" destId="{EC95301A-6720-4850-BAC3-0B38947975BF}" srcOrd="1" destOrd="0" presId="urn:microsoft.com/office/officeart/2005/8/layout/cycle2"/>
    <dgm:cxn modelId="{6F111CF2-C304-43E5-BBEA-14D3A4F1BB7C}" srcId="{11437952-AA7B-4722-B43D-EB075587F869}" destId="{78F62BA1-7C8A-446C-A3AE-0232BA9B3364}" srcOrd="2" destOrd="0" parTransId="{C2863B34-9220-40B0-8CB0-3115719FD1E5}" sibTransId="{4CF0A758-1ECF-4A92-9B8C-3CD39E456F7B}"/>
    <dgm:cxn modelId="{5755D16E-EA1C-4750-8BF1-B0DFE5FED34E}" type="presOf" srcId="{8AF39D01-EFBD-4E19-B70F-EF2CD5AF8E60}" destId="{FBA69318-64A3-43B1-9B72-F91AE5B877BA}" srcOrd="0" destOrd="0" presId="urn:microsoft.com/office/officeart/2005/8/layout/cycle2"/>
    <dgm:cxn modelId="{430C651C-29F8-4436-8A60-3C95FA809DA6}" type="presOf" srcId="{6DDAA3B9-F581-4D8F-BFD4-79E76DACEA4B}" destId="{A72758BC-0F8C-4C09-A910-2AA3127DF4E7}" srcOrd="0" destOrd="0" presId="urn:microsoft.com/office/officeart/2005/8/layout/cycle2"/>
    <dgm:cxn modelId="{51C0CBB8-C236-4555-BA82-15B3C60AD973}" type="presOf" srcId="{AE9EE163-9F0D-41F3-BE53-73FCF2395405}" destId="{F197D087-D2AF-4881-9BF2-D15274A53305}" srcOrd="1" destOrd="0" presId="urn:microsoft.com/office/officeart/2005/8/layout/cycle2"/>
    <dgm:cxn modelId="{4FC17EC9-BEA0-4E39-9F55-693F2E256369}" type="presOf" srcId="{78F62BA1-7C8A-446C-A3AE-0232BA9B3364}" destId="{8A3118CA-5380-4032-A39D-5EE71628FE7D}" srcOrd="0" destOrd="0" presId="urn:microsoft.com/office/officeart/2005/8/layout/cycle2"/>
    <dgm:cxn modelId="{8A17C041-8640-4694-9944-B9FE1B4B4433}" type="presOf" srcId="{415F0CFF-65E7-4C6F-B791-6537EF41A8C9}" destId="{F30F52EA-ECFC-4F13-92DF-42C4718D8F2F}" srcOrd="0" destOrd="0" presId="urn:microsoft.com/office/officeart/2005/8/layout/cycle2"/>
    <dgm:cxn modelId="{734696E1-F8D7-4FFF-8A6C-977EA0EFABB7}" srcId="{11437952-AA7B-4722-B43D-EB075587F869}" destId="{9B7F2BE8-18BC-49A8-8AC4-A59A5E549E6C}" srcOrd="4" destOrd="0" parTransId="{50C5BDB9-5302-4D68-BDB9-2C0508613FEB}" sibTransId="{91D2A14C-8364-4FA6-A22A-8E71017EFF49}"/>
    <dgm:cxn modelId="{4979ACD6-1900-4456-A21D-656A8DE45781}" type="presOf" srcId="{FE11D8D7-41CD-4434-9B5D-D9C4BFA3DF8B}" destId="{260C0F9D-A109-4524-8837-8E10BE516C53}" srcOrd="0" destOrd="0" presId="urn:microsoft.com/office/officeart/2005/8/layout/cycle2"/>
    <dgm:cxn modelId="{2DEB6978-F6ED-4A0D-94BB-ADE930A48A88}" srcId="{11437952-AA7B-4722-B43D-EB075587F869}" destId="{49D1A2E5-8168-4E84-8FCC-5FFFBC52B90C}" srcOrd="1" destOrd="0" parTransId="{E887B5FC-C9AA-4F4A-AB73-5F6D1B6F2070}" sibTransId="{AE9EE163-9F0D-41F3-BE53-73FCF2395405}"/>
    <dgm:cxn modelId="{C877B29F-54FB-47DC-9FDD-3B3E0B62EF9C}" type="presParOf" srcId="{95B23BED-D5CF-47A2-BA18-75A83D7F6AE0}" destId="{A72758BC-0F8C-4C09-A910-2AA3127DF4E7}" srcOrd="0" destOrd="0" presId="urn:microsoft.com/office/officeart/2005/8/layout/cycle2"/>
    <dgm:cxn modelId="{5A98DB09-EF7A-4C8C-A5AC-2222B1B676C3}" type="presParOf" srcId="{95B23BED-D5CF-47A2-BA18-75A83D7F6AE0}" destId="{793A2B45-8753-457E-980B-52DFBBA99137}" srcOrd="1" destOrd="0" presId="urn:microsoft.com/office/officeart/2005/8/layout/cycle2"/>
    <dgm:cxn modelId="{85D964E7-FFB1-4BD5-A8A1-CB2DA10451D1}" type="presParOf" srcId="{793A2B45-8753-457E-980B-52DFBBA99137}" destId="{82730AE5-5620-49A2-AF65-490D2C5D5700}" srcOrd="0" destOrd="0" presId="urn:microsoft.com/office/officeart/2005/8/layout/cycle2"/>
    <dgm:cxn modelId="{0FCED210-F7F9-461B-A48C-B28390020B0E}" type="presParOf" srcId="{95B23BED-D5CF-47A2-BA18-75A83D7F6AE0}" destId="{22ECDE43-07C7-4E67-80CF-1A7FC13AFDDB}" srcOrd="2" destOrd="0" presId="urn:microsoft.com/office/officeart/2005/8/layout/cycle2"/>
    <dgm:cxn modelId="{5F8B1B60-5C8C-4D98-A6C7-0C7F28241269}" type="presParOf" srcId="{95B23BED-D5CF-47A2-BA18-75A83D7F6AE0}" destId="{F612A920-03BB-49DC-83F6-45F964B4AE0F}" srcOrd="3" destOrd="0" presId="urn:microsoft.com/office/officeart/2005/8/layout/cycle2"/>
    <dgm:cxn modelId="{2564B426-F261-4E05-BD33-A28CD3A894D9}" type="presParOf" srcId="{F612A920-03BB-49DC-83F6-45F964B4AE0F}" destId="{F197D087-D2AF-4881-9BF2-D15274A53305}" srcOrd="0" destOrd="0" presId="urn:microsoft.com/office/officeart/2005/8/layout/cycle2"/>
    <dgm:cxn modelId="{11947931-0234-49C0-A9E1-3F9B3F2915C3}" type="presParOf" srcId="{95B23BED-D5CF-47A2-BA18-75A83D7F6AE0}" destId="{8A3118CA-5380-4032-A39D-5EE71628FE7D}" srcOrd="4" destOrd="0" presId="urn:microsoft.com/office/officeart/2005/8/layout/cycle2"/>
    <dgm:cxn modelId="{10AF835C-A68D-4B46-B31E-060E35A01513}" type="presParOf" srcId="{95B23BED-D5CF-47A2-BA18-75A83D7F6AE0}" destId="{68A878C2-69F0-4B0F-99A8-09AE233FC81D}" srcOrd="5" destOrd="0" presId="urn:microsoft.com/office/officeart/2005/8/layout/cycle2"/>
    <dgm:cxn modelId="{FDFC05AE-A367-4929-B672-391BDA761B42}" type="presParOf" srcId="{68A878C2-69F0-4B0F-99A8-09AE233FC81D}" destId="{67DF142F-E934-4D64-88FC-69507AB042D9}" srcOrd="0" destOrd="0" presId="urn:microsoft.com/office/officeart/2005/8/layout/cycle2"/>
    <dgm:cxn modelId="{27D28046-E1BF-4889-99D7-E755FC0972C9}" type="presParOf" srcId="{95B23BED-D5CF-47A2-BA18-75A83D7F6AE0}" destId="{260C0F9D-A109-4524-8837-8E10BE516C53}" srcOrd="6" destOrd="0" presId="urn:microsoft.com/office/officeart/2005/8/layout/cycle2"/>
    <dgm:cxn modelId="{90995B69-A17B-4664-BC69-9BBD3B6D9CAF}" type="presParOf" srcId="{95B23BED-D5CF-47A2-BA18-75A83D7F6AE0}" destId="{F30F52EA-ECFC-4F13-92DF-42C4718D8F2F}" srcOrd="7" destOrd="0" presId="urn:microsoft.com/office/officeart/2005/8/layout/cycle2"/>
    <dgm:cxn modelId="{EFA5A76B-45CA-412E-A1F8-20531F6F4793}" type="presParOf" srcId="{F30F52EA-ECFC-4F13-92DF-42C4718D8F2F}" destId="{EC95301A-6720-4850-BAC3-0B38947975BF}" srcOrd="0" destOrd="0" presId="urn:microsoft.com/office/officeart/2005/8/layout/cycle2"/>
    <dgm:cxn modelId="{9101FD84-4B62-4FFF-83F7-A518F36FA209}" type="presParOf" srcId="{95B23BED-D5CF-47A2-BA18-75A83D7F6AE0}" destId="{1514DB2F-CF5A-41FD-9AC3-E6928E794516}" srcOrd="8" destOrd="0" presId="urn:microsoft.com/office/officeart/2005/8/layout/cycle2"/>
    <dgm:cxn modelId="{31A4A610-5E22-4308-9DF0-BA0EA6F16673}" type="presParOf" srcId="{95B23BED-D5CF-47A2-BA18-75A83D7F6AE0}" destId="{C74E9522-2B5D-400A-8709-DDB74D05861D}" srcOrd="9" destOrd="0" presId="urn:microsoft.com/office/officeart/2005/8/layout/cycle2"/>
    <dgm:cxn modelId="{7525C31B-3F50-4E78-BF99-7C30C621303F}" type="presParOf" srcId="{C74E9522-2B5D-400A-8709-DDB74D05861D}" destId="{FDB1959E-FE1D-4D42-BA13-44B99CA2A2E3}" srcOrd="0" destOrd="0" presId="urn:microsoft.com/office/officeart/2005/8/layout/cycle2"/>
    <dgm:cxn modelId="{63119829-2B89-4707-B641-DFA72C9F44AA}" type="presParOf" srcId="{95B23BED-D5CF-47A2-BA18-75A83D7F6AE0}" destId="{FBA69318-64A3-43B1-9B72-F91AE5B877BA}" srcOrd="10" destOrd="0" presId="urn:microsoft.com/office/officeart/2005/8/layout/cycle2"/>
    <dgm:cxn modelId="{279FFE25-56A6-4761-9F97-AC59D5B1F459}" type="presParOf" srcId="{95B23BED-D5CF-47A2-BA18-75A83D7F6AE0}" destId="{F36E241D-2DC3-47D3-94E6-EDF3EC7E3407}" srcOrd="11" destOrd="0" presId="urn:microsoft.com/office/officeart/2005/8/layout/cycle2"/>
    <dgm:cxn modelId="{539FC067-B5A9-40F6-A9B3-FCEA0C9DAC14}" type="presParOf" srcId="{F36E241D-2DC3-47D3-94E6-EDF3EC7E3407}" destId="{5D3CCCDC-6504-4870-80E0-F271E84D1F5D}" srcOrd="0" destOrd="0" presId="urn:microsoft.com/office/officeart/2005/8/layout/cycle2"/>
    <dgm:cxn modelId="{BD9E6F2D-1113-4D58-8AE4-4E5A767F936A}" type="presParOf" srcId="{95B23BED-D5CF-47A2-BA18-75A83D7F6AE0}" destId="{C936D9F6-31E1-4515-B677-96A4EC9F2646}" srcOrd="12" destOrd="0" presId="urn:microsoft.com/office/officeart/2005/8/layout/cycle2"/>
    <dgm:cxn modelId="{BB35DDAD-7FB5-4A2D-8B36-024F5C9C2D47}" type="presParOf" srcId="{95B23BED-D5CF-47A2-BA18-75A83D7F6AE0}" destId="{3A27F2C3-3656-4F2F-B96A-D6B0CDA28472}" srcOrd="13" destOrd="0" presId="urn:microsoft.com/office/officeart/2005/8/layout/cycle2"/>
    <dgm:cxn modelId="{EBC547CF-62C5-473F-8AB9-215609248CCF}" type="presParOf" srcId="{3A27F2C3-3656-4F2F-B96A-D6B0CDA28472}" destId="{2F5F6B03-8163-4CD2-BBF0-46CBA88C49E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758BC-0F8C-4C09-A910-2AA3127DF4E7}">
      <dsp:nvSpPr>
        <dsp:cNvPr id="0" name=""/>
        <dsp:cNvSpPr/>
      </dsp:nvSpPr>
      <dsp:spPr>
        <a:xfrm>
          <a:off x="2048953" y="1262"/>
          <a:ext cx="1462857" cy="1258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Es el apoyo a los alumnos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para facilitarles el desarrollo de sus estudios de manera exitosa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263183" y="185610"/>
        <a:ext cx="1034397" cy="890109"/>
      </dsp:txXfrm>
    </dsp:sp>
    <dsp:sp modelId="{793A2B45-8753-457E-980B-52DFBBA99137}">
      <dsp:nvSpPr>
        <dsp:cNvPr id="0" name=""/>
        <dsp:cNvSpPr/>
      </dsp:nvSpPr>
      <dsp:spPr>
        <a:xfrm rot="1542857">
          <a:off x="3500138" y="825324"/>
          <a:ext cx="251120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3503868" y="893949"/>
        <a:ext cx="175784" cy="254908"/>
      </dsp:txXfrm>
    </dsp:sp>
    <dsp:sp modelId="{22ECDE43-07C7-4E67-80CF-1A7FC13AFDDB}">
      <dsp:nvSpPr>
        <dsp:cNvPr id="0" name=""/>
        <dsp:cNvSpPr/>
      </dsp:nvSpPr>
      <dsp:spPr>
        <a:xfrm>
          <a:off x="3761151" y="794317"/>
          <a:ext cx="1447903" cy="1314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Conjunto de estrategias que aplica un docente o tutor para abordar el desempeño escolar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973191" y="986835"/>
        <a:ext cx="1023823" cy="929559"/>
      </dsp:txXfrm>
    </dsp:sp>
    <dsp:sp modelId="{F612A920-03BB-49DC-83F6-45F964B4AE0F}">
      <dsp:nvSpPr>
        <dsp:cNvPr id="0" name=""/>
        <dsp:cNvSpPr/>
      </dsp:nvSpPr>
      <dsp:spPr>
        <a:xfrm rot="4628571">
          <a:off x="4538081" y="2165548"/>
          <a:ext cx="316911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4575040" y="2204172"/>
        <a:ext cx="221838" cy="254908"/>
      </dsp:txXfrm>
    </dsp:sp>
    <dsp:sp modelId="{8A3118CA-5380-4032-A39D-5EE71628FE7D}">
      <dsp:nvSpPr>
        <dsp:cNvPr id="0" name=""/>
        <dsp:cNvSpPr/>
      </dsp:nvSpPr>
      <dsp:spPr>
        <a:xfrm>
          <a:off x="4159007" y="2666870"/>
          <a:ext cx="1494252" cy="1258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 la comunicación constante entre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Docente/alumno      </a:t>
          </a:r>
          <a:endParaRPr lang="es-MX" sz="11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77835" y="2851218"/>
        <a:ext cx="1056596" cy="890109"/>
      </dsp:txXfrm>
    </dsp:sp>
    <dsp:sp modelId="{68A878C2-69F0-4B0F-99A8-09AE233FC81D}">
      <dsp:nvSpPr>
        <dsp:cNvPr id="0" name=""/>
        <dsp:cNvSpPr/>
      </dsp:nvSpPr>
      <dsp:spPr>
        <a:xfrm rot="7714286">
          <a:off x="4180689" y="3812673"/>
          <a:ext cx="288453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0800000">
        <a:off x="4250934" y="3863814"/>
        <a:ext cx="201917" cy="254908"/>
      </dsp:txXfrm>
    </dsp:sp>
    <dsp:sp modelId="{260C0F9D-A109-4524-8837-8E10BE516C53}">
      <dsp:nvSpPr>
        <dsp:cNvPr id="0" name=""/>
        <dsp:cNvSpPr/>
      </dsp:nvSpPr>
      <dsp:spPr>
        <a:xfrm>
          <a:off x="2935951" y="4146171"/>
          <a:ext cx="1580958" cy="1258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Es la orientación de los alumnos  para resolver problemas  escolares 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3167477" y="4330519"/>
        <a:ext cx="1117906" cy="890109"/>
      </dsp:txXfrm>
    </dsp:sp>
    <dsp:sp modelId="{F30F52EA-ECFC-4F13-92DF-42C4718D8F2F}">
      <dsp:nvSpPr>
        <dsp:cNvPr id="0" name=""/>
        <dsp:cNvSpPr/>
      </dsp:nvSpPr>
      <dsp:spPr>
        <a:xfrm rot="10800000">
          <a:off x="2581790" y="4563151"/>
          <a:ext cx="250273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0800000">
        <a:off x="2656872" y="4648120"/>
        <a:ext cx="175191" cy="254908"/>
      </dsp:txXfrm>
    </dsp:sp>
    <dsp:sp modelId="{1514DB2F-CF5A-41FD-9AC3-E6928E794516}">
      <dsp:nvSpPr>
        <dsp:cNvPr id="0" name=""/>
        <dsp:cNvSpPr/>
      </dsp:nvSpPr>
      <dsp:spPr>
        <a:xfrm>
          <a:off x="1204931" y="4146171"/>
          <a:ext cx="1258805" cy="1258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Es el apoyo que se le brinda al  tutorado para revisar el plan de estudio 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1389279" y="4330519"/>
        <a:ext cx="890109" cy="890109"/>
      </dsp:txXfrm>
    </dsp:sp>
    <dsp:sp modelId="{C74E9522-2B5D-400A-8709-DDB74D05861D}">
      <dsp:nvSpPr>
        <dsp:cNvPr id="0" name=""/>
        <dsp:cNvSpPr/>
      </dsp:nvSpPr>
      <dsp:spPr>
        <a:xfrm rot="13885714">
          <a:off x="1082582" y="3830927"/>
          <a:ext cx="335644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 rot="10800000">
        <a:off x="1164319" y="3955258"/>
        <a:ext cx="234951" cy="254908"/>
      </dsp:txXfrm>
    </dsp:sp>
    <dsp:sp modelId="{FBA69318-64A3-43B1-9B72-F91AE5B877BA}">
      <dsp:nvSpPr>
        <dsp:cNvPr id="0" name=""/>
        <dsp:cNvSpPr/>
      </dsp:nvSpPr>
      <dsp:spPr>
        <a:xfrm>
          <a:off x="25228" y="2666870"/>
          <a:ext cx="1258805" cy="1258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Es Inducir  técnicas de lectura de compresión a  los alumnos 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209576" y="2851218"/>
        <a:ext cx="890109" cy="890109"/>
      </dsp:txXfrm>
    </dsp:sp>
    <dsp:sp modelId="{F36E241D-2DC3-47D3-94E6-EDF3EC7E3407}">
      <dsp:nvSpPr>
        <dsp:cNvPr id="0" name=""/>
        <dsp:cNvSpPr/>
      </dsp:nvSpPr>
      <dsp:spPr>
        <a:xfrm rot="16971429">
          <a:off x="695210" y="2170782"/>
          <a:ext cx="335644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734353" y="2304835"/>
        <a:ext cx="234951" cy="254908"/>
      </dsp:txXfrm>
    </dsp:sp>
    <dsp:sp modelId="{C936D9F6-31E1-4515-B677-96A4EC9F2646}">
      <dsp:nvSpPr>
        <dsp:cNvPr id="0" name=""/>
        <dsp:cNvSpPr/>
      </dsp:nvSpPr>
      <dsp:spPr>
        <a:xfrm>
          <a:off x="446259" y="822212"/>
          <a:ext cx="1258805" cy="1258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Apoyo de  estrategias para desarrollar el plan de estudio</a:t>
          </a:r>
          <a:endParaRPr lang="es-MX" sz="1100" kern="1200" dirty="0">
            <a:solidFill>
              <a:schemeClr val="tx1"/>
            </a:solidFill>
          </a:endParaRPr>
        </a:p>
      </dsp:txBody>
      <dsp:txXfrm>
        <a:off x="630607" y="1006560"/>
        <a:ext cx="890109" cy="890109"/>
      </dsp:txXfrm>
    </dsp:sp>
    <dsp:sp modelId="{3A27F2C3-3656-4F2F-B96A-D6B0CDA28472}">
      <dsp:nvSpPr>
        <dsp:cNvPr id="0" name=""/>
        <dsp:cNvSpPr/>
      </dsp:nvSpPr>
      <dsp:spPr>
        <a:xfrm rot="20057143">
          <a:off x="1738050" y="849469"/>
          <a:ext cx="293759" cy="424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1742414" y="953557"/>
        <a:ext cx="205631" cy="254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01179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200" dirty="0" smtClean="0"/>
              <a:t>mapa </a:t>
            </a:r>
            <a:r>
              <a:rPr lang="es-MX" sz="2200" dirty="0"/>
              <a:t>mental </a:t>
            </a:r>
            <a:r>
              <a:rPr lang="es-MX" sz="2200" dirty="0" smtClean="0"/>
              <a:t>del </a:t>
            </a:r>
            <a:r>
              <a:rPr lang="es-MX" sz="2200" dirty="0"/>
              <a:t>concepto de </a:t>
            </a:r>
            <a:r>
              <a:rPr lang="es-MX" sz="2200" dirty="0" smtClean="0"/>
              <a:t>tutoría y </a:t>
            </a:r>
            <a:r>
              <a:rPr lang="es-MX" sz="2200" dirty="0"/>
              <a:t>reflexión sobre la importancia de tutoría en la Educación Superior </a:t>
            </a:r>
            <a:br>
              <a:rPr lang="es-MX" sz="2200" dirty="0"/>
            </a:br>
            <a:endParaRPr lang="es-MX" sz="2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452132"/>
              </p:ext>
            </p:extLst>
          </p:nvPr>
        </p:nvGraphicFramePr>
        <p:xfrm>
          <a:off x="5715000" y="600861"/>
          <a:ext cx="5678488" cy="54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Marcador de texto 13"/>
          <p:cNvSpPr>
            <a:spLocks noGrp="1"/>
          </p:cNvSpPr>
          <p:nvPr>
            <p:ph type="body" sz="half" idx="2"/>
          </p:nvPr>
        </p:nvSpPr>
        <p:spPr>
          <a:xfrm>
            <a:off x="1024128" y="1483304"/>
            <a:ext cx="4389120" cy="4536495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Es </a:t>
            </a:r>
            <a:r>
              <a:rPr lang="es-MX" dirty="0"/>
              <a:t>importante el acompañamiento en nuestros </a:t>
            </a:r>
            <a:r>
              <a:rPr lang="es-MX" dirty="0" smtClean="0"/>
              <a:t>alumnos debido a los procesos de cambio y adaptación en los que se encuentran como son la toma de decisiones, desarrollo de habilidades de estudio o socioemocionales, integración con el grupo. </a:t>
            </a:r>
          </a:p>
          <a:p>
            <a:endParaRPr lang="es-MX" dirty="0"/>
          </a:p>
          <a:p>
            <a:r>
              <a:rPr lang="es-MX" dirty="0" smtClean="0"/>
              <a:t>La tutoría puede influir en una actitud positiva ante las dificultades que se le pueden presentar y que le favorezca al alumno de manera integral</a:t>
            </a:r>
            <a:endParaRPr lang="es-MX" dirty="0"/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0716" y="471509"/>
            <a:ext cx="800100" cy="8191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6123" y="2298635"/>
            <a:ext cx="991033" cy="12542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33420" y="4710546"/>
            <a:ext cx="790575" cy="7905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34744" y="5863504"/>
            <a:ext cx="1190625" cy="10096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92736" y="3510557"/>
            <a:ext cx="1793730" cy="11334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45894" y="2043193"/>
            <a:ext cx="1295400" cy="12954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24655" y="198728"/>
            <a:ext cx="1130226" cy="113022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47754" y="5105833"/>
            <a:ext cx="1428750" cy="11715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18937" y="2471818"/>
            <a:ext cx="12573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71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162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Tw Cen MT</vt:lpstr>
      <vt:lpstr>Tw Cen MT Condensed</vt:lpstr>
      <vt:lpstr>Wingdings 3</vt:lpstr>
      <vt:lpstr>Integral</vt:lpstr>
      <vt:lpstr>mapa mental del concepto de tutoría y reflexión sobre la importancia de tutoría en la Educación Superior  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7</cp:revision>
  <dcterms:created xsi:type="dcterms:W3CDTF">2016-03-06T01:56:38Z</dcterms:created>
  <dcterms:modified xsi:type="dcterms:W3CDTF">2016-03-06T03:18:21Z</dcterms:modified>
</cp:coreProperties>
</file>