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324050"/>
            <a:ext cx="8520600" cy="146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enfermedades en mi comunidad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1918000"/>
            <a:ext cx="8520600" cy="2666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Obesidad </a:t>
            </a:r>
          </a:p>
          <a:p>
            <a:pPr lvl="0">
              <a:spcBef>
                <a:spcPts val="0"/>
              </a:spcBef>
              <a:buNone/>
            </a:pPr>
            <a:r>
              <a:rPr lang="es"/>
              <a:t>Influenza </a:t>
            </a:r>
          </a:p>
          <a:p>
            <a:pPr lvl="0">
              <a:spcBef>
                <a:spcPts val="0"/>
              </a:spcBef>
              <a:buNone/>
            </a:pPr>
            <a:r>
              <a:rPr lang="es"/>
              <a:t>Diabetes </a:t>
            </a:r>
          </a:p>
          <a:p>
            <a:pPr lvl="0">
              <a:spcBef>
                <a:spcPts val="0"/>
              </a:spcBef>
              <a:buNone/>
            </a:pPr>
            <a:r>
              <a:rPr lang="es"/>
              <a:t>Cancer </a:t>
            </a:r>
          </a:p>
          <a:p>
            <a:pPr lvl="0">
              <a:spcBef>
                <a:spcPts val="0"/>
              </a:spcBef>
              <a:buNone/>
            </a:pPr>
            <a:r>
              <a:rPr lang="es"/>
              <a:t>Hipertensión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Esas son las enfermedades más comunes que tienen en mi comunidad pero las que más son las de cáncer, diabetes y obesidad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br>
              <a:rPr lang="es"/>
            </a:br>
            <a:br>
              <a:rPr lang="es"/>
            </a:br>
          </a:p>
        </p:txBody>
      </p:sp>
      <p:sp>
        <p:nvSpPr>
          <p:cNvPr id="62" name="Shape 62"/>
          <p:cNvSpPr/>
          <p:nvPr/>
        </p:nvSpPr>
        <p:spPr>
          <a:xfrm>
            <a:off x="2651850" y="1967425"/>
            <a:ext cx="719700" cy="293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CANCER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747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En mi comunidad tienen diferentes tipos de cáncer y algunas personas no se hacen caso a sus síntomas o a prevención que les dicen </a:t>
            </a:r>
            <a:br>
              <a:rPr lang="es"/>
            </a:br>
            <a:r>
              <a:rPr lang="es"/>
              <a:t>Prevención: Mantener un estilo de vida saludable. Evita el cigarro, sobrepeso y obesidad, la inactividad física, la exposición prolongada al sol sin protección y las infecciones por virus de las hepatitis B (VHB) y C (VHC) o por papiloma humano (PVH).Síntomas: Dependen del lugar y tamaño del tumor. En general son pérdida de peso inexplicable, fiebre, cansancio crónico, dolor, cambios y modificaciones en la piel. “Los diagnósticos tempranos son importantes, pues la mayoría de las neoplasias se diagnostican en fases avanzadas”.</a:t>
            </a:r>
            <a:br>
              <a:rPr lang="es"/>
            </a:br>
            <a:r>
              <a:rPr lang="es"/>
              <a:t> Diagnóstico: Para cada tipo de cáncer existen pruebas distintas, entre las que se encuentran las biopsias y análisis de sangre y orina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OBESIDAD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137950" y="1017725"/>
            <a:ext cx="8520600" cy="403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En esta enfermedad es a la que la personas le dan menos importancia y no se cuidan y siguen comiendo igual ya despues cuando tienen diabetes es cuando ya se preocupan y se quieren empezar a cuidar</a:t>
            </a:r>
            <a:br>
              <a:rPr lang="es"/>
            </a:br>
            <a:r>
              <a:rPr lang="es"/>
              <a:t>*Causas: La causa fundamental de ambos trastornos es un desequilibrio entre las calorías consumidas y las gastadas, lo que ocasiona la acumulación de grasa.</a:t>
            </a:r>
            <a:br>
              <a:rPr lang="es"/>
            </a:br>
            <a:r>
              <a:rPr lang="es"/>
              <a:t>*Factores de riesgo: Desarrollar enfermedades cardiovasculares, diabetes, osteoartritis y enfermedades cardiovasculares, </a:t>
            </a:r>
            <a:br>
              <a:rPr lang="es"/>
            </a:br>
            <a:r>
              <a:rPr lang="es"/>
              <a:t>*Prevención: Limitar la ingesta de grasa y azúcares, aumentar el consumo de frutas, verduras, legumbres, cereales integrales y frutos secos; realizar actividad física periódica para lograr un equilibrio energético y un peso sano.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DIABETES 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Esta enfermedad más comunes y surge cuando el páncreas no produce la cantidad suficiente de insulina o ésta no funciona correctamente en el cuerpo. La insulina es una hormona que regula el azúcar en la sangre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