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85B9DB-76F5-454A-BF65-CE8222145222}" type="datetimeFigureOut">
              <a:rPr lang="es-MX" smtClean="0"/>
              <a:t>15/03/2017</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42A57F-963B-4FCC-AA53-27DF30E67864}" type="slidenum">
              <a:rPr lang="es-MX" smtClean="0"/>
              <a:t>‹Nº›</a:t>
            </a:fld>
            <a:endParaRPr lang="es-MX"/>
          </a:p>
        </p:txBody>
      </p:sp>
    </p:spTree>
    <p:extLst>
      <p:ext uri="{BB962C8B-B14F-4D97-AF65-F5344CB8AC3E}">
        <p14:creationId xmlns:p14="http://schemas.microsoft.com/office/powerpoint/2010/main" val="3761884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BE3032D7-5B18-478B-9A12-57140AB57A9F}" type="slidenum">
              <a:t>2</a:t>
            </a:fld>
            <a:endParaRPr lang="es-MX"/>
          </a:p>
        </p:txBody>
      </p:sp>
      <p:sp>
        <p:nvSpPr>
          <p:cNvPr id="2" name="Marcador de imagen de diapositiva 1"/>
          <p:cNvSpPr>
            <a:spLocks noGrp="1" noRot="1" noChangeAspect="1" noResize="1"/>
          </p:cNvSpPr>
          <p:nvPr>
            <p:ph type="sldImg"/>
          </p:nvPr>
        </p:nvSpPr>
        <p:spPr>
          <a:xfrm>
            <a:off x="533400" y="763588"/>
            <a:ext cx="6705600" cy="3771900"/>
          </a:xfrm>
          <a:solidFill>
            <a:srgbClr val="729FCF"/>
          </a:solidFill>
          <a:ln w="25400">
            <a:solidFill>
              <a:srgbClr val="3465AF"/>
            </a:solidFill>
            <a:prstDash val="solid"/>
          </a:ln>
        </p:spPr>
      </p:sp>
      <p:sp>
        <p:nvSpPr>
          <p:cNvPr id="3" name="Marcador de notas 2"/>
          <p:cNvSpPr txBox="1">
            <a:spLocks noGrp="1"/>
          </p:cNvSpPr>
          <p:nvPr>
            <p:ph type="body" sz="quarter" idx="1"/>
          </p:nvPr>
        </p:nvSpPr>
        <p:spPr/>
        <p:txBody>
          <a:bodyPr/>
          <a:lstStyle/>
          <a:p>
            <a:endParaRPr lang="es-MX"/>
          </a:p>
        </p:txBody>
      </p:sp>
    </p:spTree>
    <p:extLst>
      <p:ext uri="{BB962C8B-B14F-4D97-AF65-F5344CB8AC3E}">
        <p14:creationId xmlns:p14="http://schemas.microsoft.com/office/powerpoint/2010/main" val="4271543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473D7270-7875-4001-A11A-C4F9532790D6}" type="slidenum">
              <a:t>11</a:t>
            </a:fld>
            <a:endParaRPr lang="es-MX"/>
          </a:p>
        </p:txBody>
      </p:sp>
      <p:sp>
        <p:nvSpPr>
          <p:cNvPr id="2" name="Marcador de imagen de diapositiva 1"/>
          <p:cNvSpPr>
            <a:spLocks noGrp="1" noRot="1" noChangeAspect="1" noResize="1"/>
          </p:cNvSpPr>
          <p:nvPr>
            <p:ph type="sldImg"/>
          </p:nvPr>
        </p:nvSpPr>
        <p:spPr>
          <a:xfrm>
            <a:off x="533400" y="763588"/>
            <a:ext cx="6705600" cy="3771900"/>
          </a:xfrm>
          <a:solidFill>
            <a:srgbClr val="729FCF"/>
          </a:solidFill>
          <a:ln w="25400">
            <a:solidFill>
              <a:srgbClr val="3465AF"/>
            </a:solidFill>
            <a:prstDash val="solid"/>
          </a:ln>
        </p:spPr>
      </p:sp>
      <p:sp>
        <p:nvSpPr>
          <p:cNvPr id="3" name="Marcador de notas 2"/>
          <p:cNvSpPr txBox="1">
            <a:spLocks noGrp="1"/>
          </p:cNvSpPr>
          <p:nvPr>
            <p:ph type="body" sz="quarter" idx="1"/>
          </p:nvPr>
        </p:nvSpPr>
        <p:spPr/>
        <p:txBody>
          <a:bodyPr/>
          <a:lstStyle/>
          <a:p>
            <a:endParaRPr lang="es-MX"/>
          </a:p>
        </p:txBody>
      </p:sp>
    </p:spTree>
    <p:extLst>
      <p:ext uri="{BB962C8B-B14F-4D97-AF65-F5344CB8AC3E}">
        <p14:creationId xmlns:p14="http://schemas.microsoft.com/office/powerpoint/2010/main" val="3752260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9B5543B4-021E-47ED-AFBB-6DCB2DA3CBF8}" type="slidenum">
              <a:t>12</a:t>
            </a:fld>
            <a:endParaRPr lang="es-MX"/>
          </a:p>
        </p:txBody>
      </p:sp>
      <p:sp>
        <p:nvSpPr>
          <p:cNvPr id="2" name="Marcador de imagen de diapositiva 1"/>
          <p:cNvSpPr>
            <a:spLocks noGrp="1" noRot="1" noChangeAspect="1" noResize="1"/>
          </p:cNvSpPr>
          <p:nvPr>
            <p:ph type="sldImg"/>
          </p:nvPr>
        </p:nvSpPr>
        <p:spPr>
          <a:xfrm>
            <a:off x="533400" y="763588"/>
            <a:ext cx="6705600" cy="3771900"/>
          </a:xfrm>
          <a:solidFill>
            <a:srgbClr val="729FCF"/>
          </a:solidFill>
          <a:ln w="25400">
            <a:solidFill>
              <a:srgbClr val="3465AF"/>
            </a:solidFill>
            <a:prstDash val="solid"/>
          </a:ln>
        </p:spPr>
      </p:sp>
      <p:sp>
        <p:nvSpPr>
          <p:cNvPr id="3" name="Marcador de notas 2"/>
          <p:cNvSpPr txBox="1">
            <a:spLocks noGrp="1"/>
          </p:cNvSpPr>
          <p:nvPr>
            <p:ph type="body" sz="quarter" idx="1"/>
          </p:nvPr>
        </p:nvSpPr>
        <p:spPr/>
        <p:txBody>
          <a:bodyPr/>
          <a:lstStyle/>
          <a:p>
            <a:endParaRPr lang="es-MX"/>
          </a:p>
        </p:txBody>
      </p:sp>
    </p:spTree>
    <p:extLst>
      <p:ext uri="{BB962C8B-B14F-4D97-AF65-F5344CB8AC3E}">
        <p14:creationId xmlns:p14="http://schemas.microsoft.com/office/powerpoint/2010/main" val="200580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AF35386D-1842-4980-AABB-E00D428600B1}" type="slidenum">
              <a:t>13</a:t>
            </a:fld>
            <a:endParaRPr lang="es-MX"/>
          </a:p>
        </p:txBody>
      </p:sp>
      <p:sp>
        <p:nvSpPr>
          <p:cNvPr id="2" name="Marcador de imagen de diapositiva 1"/>
          <p:cNvSpPr>
            <a:spLocks noGrp="1" noRot="1" noChangeAspect="1" noResize="1"/>
          </p:cNvSpPr>
          <p:nvPr>
            <p:ph type="sldImg"/>
          </p:nvPr>
        </p:nvSpPr>
        <p:spPr>
          <a:xfrm>
            <a:off x="533400" y="763588"/>
            <a:ext cx="6705600" cy="3771900"/>
          </a:xfrm>
          <a:solidFill>
            <a:srgbClr val="729FCF"/>
          </a:solidFill>
          <a:ln w="25400">
            <a:solidFill>
              <a:srgbClr val="3465AF"/>
            </a:solidFill>
            <a:prstDash val="solid"/>
          </a:ln>
        </p:spPr>
      </p:sp>
      <p:sp>
        <p:nvSpPr>
          <p:cNvPr id="3" name="Marcador de notas 2"/>
          <p:cNvSpPr txBox="1">
            <a:spLocks noGrp="1"/>
          </p:cNvSpPr>
          <p:nvPr>
            <p:ph type="body" sz="quarter" idx="1"/>
          </p:nvPr>
        </p:nvSpPr>
        <p:spPr/>
        <p:txBody>
          <a:bodyPr/>
          <a:lstStyle/>
          <a:p>
            <a:endParaRPr lang="es-MX"/>
          </a:p>
        </p:txBody>
      </p:sp>
    </p:spTree>
    <p:extLst>
      <p:ext uri="{BB962C8B-B14F-4D97-AF65-F5344CB8AC3E}">
        <p14:creationId xmlns:p14="http://schemas.microsoft.com/office/powerpoint/2010/main" val="998975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BC606C17-1B12-4EC8-9BA0-B18385B545F6}" type="slidenum">
              <a:t>14</a:t>
            </a:fld>
            <a:endParaRPr lang="es-MX"/>
          </a:p>
        </p:txBody>
      </p:sp>
      <p:sp>
        <p:nvSpPr>
          <p:cNvPr id="2" name="Marcador de imagen de diapositiva 1"/>
          <p:cNvSpPr>
            <a:spLocks noGrp="1" noRot="1" noChangeAspect="1" noResize="1"/>
          </p:cNvSpPr>
          <p:nvPr>
            <p:ph type="sldImg"/>
          </p:nvPr>
        </p:nvSpPr>
        <p:spPr>
          <a:xfrm>
            <a:off x="533400" y="763588"/>
            <a:ext cx="6705600" cy="3771900"/>
          </a:xfrm>
          <a:solidFill>
            <a:srgbClr val="729FCF"/>
          </a:solidFill>
          <a:ln w="25400">
            <a:solidFill>
              <a:srgbClr val="3465AF"/>
            </a:solidFill>
            <a:prstDash val="solid"/>
          </a:ln>
        </p:spPr>
      </p:sp>
      <p:sp>
        <p:nvSpPr>
          <p:cNvPr id="3" name="Marcador de notas 2"/>
          <p:cNvSpPr txBox="1">
            <a:spLocks noGrp="1"/>
          </p:cNvSpPr>
          <p:nvPr>
            <p:ph type="body" sz="quarter" idx="1"/>
          </p:nvPr>
        </p:nvSpPr>
        <p:spPr/>
        <p:txBody>
          <a:bodyPr/>
          <a:lstStyle/>
          <a:p>
            <a:endParaRPr lang="es-MX"/>
          </a:p>
        </p:txBody>
      </p:sp>
    </p:spTree>
    <p:extLst>
      <p:ext uri="{BB962C8B-B14F-4D97-AF65-F5344CB8AC3E}">
        <p14:creationId xmlns:p14="http://schemas.microsoft.com/office/powerpoint/2010/main" val="986938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C8064D0F-F077-45FD-927C-D655914E3268}" type="slidenum">
              <a:t>3</a:t>
            </a:fld>
            <a:endParaRPr lang="es-MX"/>
          </a:p>
        </p:txBody>
      </p:sp>
      <p:sp>
        <p:nvSpPr>
          <p:cNvPr id="2" name="Marcador de imagen de diapositiva 1"/>
          <p:cNvSpPr>
            <a:spLocks noGrp="1" noRot="1" noChangeAspect="1" noResize="1"/>
          </p:cNvSpPr>
          <p:nvPr>
            <p:ph type="sldImg"/>
          </p:nvPr>
        </p:nvSpPr>
        <p:spPr>
          <a:xfrm>
            <a:off x="533400" y="763588"/>
            <a:ext cx="6705600" cy="3771900"/>
          </a:xfrm>
          <a:solidFill>
            <a:srgbClr val="729FCF"/>
          </a:solidFill>
          <a:ln w="25400">
            <a:solidFill>
              <a:srgbClr val="3465AF"/>
            </a:solidFill>
            <a:prstDash val="solid"/>
          </a:ln>
        </p:spPr>
      </p:sp>
      <p:sp>
        <p:nvSpPr>
          <p:cNvPr id="3" name="Marcador de notas 2"/>
          <p:cNvSpPr txBox="1">
            <a:spLocks noGrp="1"/>
          </p:cNvSpPr>
          <p:nvPr>
            <p:ph type="body" sz="quarter" idx="1"/>
          </p:nvPr>
        </p:nvSpPr>
        <p:spPr/>
        <p:txBody>
          <a:bodyPr/>
          <a:lstStyle/>
          <a:p>
            <a:endParaRPr lang="es-MX"/>
          </a:p>
        </p:txBody>
      </p:sp>
    </p:spTree>
    <p:extLst>
      <p:ext uri="{BB962C8B-B14F-4D97-AF65-F5344CB8AC3E}">
        <p14:creationId xmlns:p14="http://schemas.microsoft.com/office/powerpoint/2010/main" val="2103635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2439B5EC-D51A-48A4-A41F-148C1B9BB300}" type="slidenum">
              <a:t>4</a:t>
            </a:fld>
            <a:endParaRPr lang="es-MX"/>
          </a:p>
        </p:txBody>
      </p:sp>
      <p:sp>
        <p:nvSpPr>
          <p:cNvPr id="2" name="Marcador de imagen de diapositiva 1"/>
          <p:cNvSpPr>
            <a:spLocks noGrp="1" noRot="1" noChangeAspect="1" noResize="1"/>
          </p:cNvSpPr>
          <p:nvPr>
            <p:ph type="sldImg"/>
          </p:nvPr>
        </p:nvSpPr>
        <p:spPr>
          <a:xfrm>
            <a:off x="533400" y="763588"/>
            <a:ext cx="6705600" cy="3771900"/>
          </a:xfrm>
          <a:solidFill>
            <a:srgbClr val="729FCF"/>
          </a:solidFill>
          <a:ln w="25400">
            <a:solidFill>
              <a:srgbClr val="3465AF"/>
            </a:solidFill>
            <a:prstDash val="solid"/>
          </a:ln>
        </p:spPr>
      </p:sp>
      <p:sp>
        <p:nvSpPr>
          <p:cNvPr id="3" name="Marcador de notas 2"/>
          <p:cNvSpPr txBox="1">
            <a:spLocks noGrp="1"/>
          </p:cNvSpPr>
          <p:nvPr>
            <p:ph type="body" sz="quarter" idx="1"/>
          </p:nvPr>
        </p:nvSpPr>
        <p:spPr/>
        <p:txBody>
          <a:bodyPr/>
          <a:lstStyle/>
          <a:p>
            <a:endParaRPr lang="es-MX"/>
          </a:p>
        </p:txBody>
      </p:sp>
    </p:spTree>
    <p:extLst>
      <p:ext uri="{BB962C8B-B14F-4D97-AF65-F5344CB8AC3E}">
        <p14:creationId xmlns:p14="http://schemas.microsoft.com/office/powerpoint/2010/main" val="2216831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DC21D7E8-0CE7-404E-BE90-570B0A28F874}" type="slidenum">
              <a:t>5</a:t>
            </a:fld>
            <a:endParaRPr lang="es-MX"/>
          </a:p>
        </p:txBody>
      </p:sp>
      <p:sp>
        <p:nvSpPr>
          <p:cNvPr id="2" name="Marcador de imagen de diapositiva 1"/>
          <p:cNvSpPr>
            <a:spLocks noGrp="1" noRot="1" noChangeAspect="1" noResize="1"/>
          </p:cNvSpPr>
          <p:nvPr>
            <p:ph type="sldImg"/>
          </p:nvPr>
        </p:nvSpPr>
        <p:spPr>
          <a:xfrm>
            <a:off x="533400" y="763588"/>
            <a:ext cx="6705600" cy="3771900"/>
          </a:xfrm>
          <a:solidFill>
            <a:srgbClr val="729FCF"/>
          </a:solidFill>
          <a:ln w="25400">
            <a:solidFill>
              <a:srgbClr val="3465AF"/>
            </a:solidFill>
            <a:prstDash val="solid"/>
          </a:ln>
        </p:spPr>
      </p:sp>
      <p:sp>
        <p:nvSpPr>
          <p:cNvPr id="3" name="Marcador de notas 2"/>
          <p:cNvSpPr txBox="1">
            <a:spLocks noGrp="1"/>
          </p:cNvSpPr>
          <p:nvPr>
            <p:ph type="body" sz="quarter" idx="1"/>
          </p:nvPr>
        </p:nvSpPr>
        <p:spPr/>
        <p:txBody>
          <a:bodyPr/>
          <a:lstStyle/>
          <a:p>
            <a:endParaRPr lang="es-MX"/>
          </a:p>
        </p:txBody>
      </p:sp>
    </p:spTree>
    <p:extLst>
      <p:ext uri="{BB962C8B-B14F-4D97-AF65-F5344CB8AC3E}">
        <p14:creationId xmlns:p14="http://schemas.microsoft.com/office/powerpoint/2010/main" val="543240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2166D336-02DE-4392-8A66-7CC263004499}" type="slidenum">
              <a:t>6</a:t>
            </a:fld>
            <a:endParaRPr lang="es-MX"/>
          </a:p>
        </p:txBody>
      </p:sp>
      <p:sp>
        <p:nvSpPr>
          <p:cNvPr id="2" name="Marcador de imagen de diapositiva 1"/>
          <p:cNvSpPr>
            <a:spLocks noGrp="1" noRot="1" noChangeAspect="1" noResize="1"/>
          </p:cNvSpPr>
          <p:nvPr>
            <p:ph type="sldImg"/>
          </p:nvPr>
        </p:nvSpPr>
        <p:spPr>
          <a:xfrm>
            <a:off x="533400" y="763588"/>
            <a:ext cx="6705600" cy="3771900"/>
          </a:xfrm>
          <a:solidFill>
            <a:srgbClr val="729FCF"/>
          </a:solidFill>
          <a:ln w="25400">
            <a:solidFill>
              <a:srgbClr val="3465AF"/>
            </a:solidFill>
            <a:prstDash val="solid"/>
          </a:ln>
        </p:spPr>
      </p:sp>
      <p:sp>
        <p:nvSpPr>
          <p:cNvPr id="3" name="Marcador de notas 2"/>
          <p:cNvSpPr txBox="1">
            <a:spLocks noGrp="1"/>
          </p:cNvSpPr>
          <p:nvPr>
            <p:ph type="body" sz="quarter" idx="1"/>
          </p:nvPr>
        </p:nvSpPr>
        <p:spPr/>
        <p:txBody>
          <a:bodyPr/>
          <a:lstStyle/>
          <a:p>
            <a:endParaRPr lang="es-MX"/>
          </a:p>
        </p:txBody>
      </p:sp>
    </p:spTree>
    <p:extLst>
      <p:ext uri="{BB962C8B-B14F-4D97-AF65-F5344CB8AC3E}">
        <p14:creationId xmlns:p14="http://schemas.microsoft.com/office/powerpoint/2010/main" val="2178594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CECCB1B2-D1B7-4992-BAB0-1CA065E13111}" type="slidenum">
              <a:t>7</a:t>
            </a:fld>
            <a:endParaRPr lang="es-MX"/>
          </a:p>
        </p:txBody>
      </p:sp>
      <p:sp>
        <p:nvSpPr>
          <p:cNvPr id="2" name="Marcador de imagen de diapositiva 1"/>
          <p:cNvSpPr>
            <a:spLocks noGrp="1" noRot="1" noChangeAspect="1" noResize="1"/>
          </p:cNvSpPr>
          <p:nvPr>
            <p:ph type="sldImg"/>
          </p:nvPr>
        </p:nvSpPr>
        <p:spPr>
          <a:xfrm>
            <a:off x="533400" y="763588"/>
            <a:ext cx="6705600" cy="3771900"/>
          </a:xfrm>
          <a:solidFill>
            <a:srgbClr val="729FCF"/>
          </a:solidFill>
          <a:ln w="25400">
            <a:solidFill>
              <a:srgbClr val="3465AF"/>
            </a:solidFill>
            <a:prstDash val="solid"/>
          </a:ln>
        </p:spPr>
      </p:sp>
      <p:sp>
        <p:nvSpPr>
          <p:cNvPr id="3" name="Marcador de notas 2"/>
          <p:cNvSpPr txBox="1">
            <a:spLocks noGrp="1"/>
          </p:cNvSpPr>
          <p:nvPr>
            <p:ph type="body" sz="quarter" idx="1"/>
          </p:nvPr>
        </p:nvSpPr>
        <p:spPr/>
        <p:txBody>
          <a:bodyPr/>
          <a:lstStyle/>
          <a:p>
            <a:endParaRPr lang="es-MX"/>
          </a:p>
        </p:txBody>
      </p:sp>
    </p:spTree>
    <p:extLst>
      <p:ext uri="{BB962C8B-B14F-4D97-AF65-F5344CB8AC3E}">
        <p14:creationId xmlns:p14="http://schemas.microsoft.com/office/powerpoint/2010/main" val="1486477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0D1E3685-7BAC-447D-AFA2-A730EC53AE98}" type="slidenum">
              <a:t>8</a:t>
            </a:fld>
            <a:endParaRPr lang="es-MX"/>
          </a:p>
        </p:txBody>
      </p:sp>
      <p:sp>
        <p:nvSpPr>
          <p:cNvPr id="2" name="Marcador de imagen de diapositiva 1"/>
          <p:cNvSpPr>
            <a:spLocks noGrp="1" noRot="1" noChangeAspect="1" noResize="1"/>
          </p:cNvSpPr>
          <p:nvPr>
            <p:ph type="sldImg"/>
          </p:nvPr>
        </p:nvSpPr>
        <p:spPr>
          <a:xfrm>
            <a:off x="533400" y="763588"/>
            <a:ext cx="6705600" cy="3771900"/>
          </a:xfrm>
          <a:solidFill>
            <a:srgbClr val="729FCF"/>
          </a:solidFill>
          <a:ln w="25400">
            <a:solidFill>
              <a:srgbClr val="3465AF"/>
            </a:solidFill>
            <a:prstDash val="solid"/>
          </a:ln>
        </p:spPr>
      </p:sp>
      <p:sp>
        <p:nvSpPr>
          <p:cNvPr id="3" name="Marcador de notas 2"/>
          <p:cNvSpPr txBox="1">
            <a:spLocks noGrp="1"/>
          </p:cNvSpPr>
          <p:nvPr>
            <p:ph type="body" sz="quarter" idx="1"/>
          </p:nvPr>
        </p:nvSpPr>
        <p:spPr/>
        <p:txBody>
          <a:bodyPr/>
          <a:lstStyle/>
          <a:p>
            <a:endParaRPr lang="es-MX"/>
          </a:p>
        </p:txBody>
      </p:sp>
    </p:spTree>
    <p:extLst>
      <p:ext uri="{BB962C8B-B14F-4D97-AF65-F5344CB8AC3E}">
        <p14:creationId xmlns:p14="http://schemas.microsoft.com/office/powerpoint/2010/main" val="2842640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511F618E-2D09-4A72-B530-9E40955664F8}" type="slidenum">
              <a:t>9</a:t>
            </a:fld>
            <a:endParaRPr lang="es-MX"/>
          </a:p>
        </p:txBody>
      </p:sp>
      <p:sp>
        <p:nvSpPr>
          <p:cNvPr id="2" name="Marcador de imagen de diapositiva 1"/>
          <p:cNvSpPr>
            <a:spLocks noGrp="1" noRot="1" noChangeAspect="1" noResize="1"/>
          </p:cNvSpPr>
          <p:nvPr>
            <p:ph type="sldImg"/>
          </p:nvPr>
        </p:nvSpPr>
        <p:spPr>
          <a:xfrm>
            <a:off x="533400" y="763588"/>
            <a:ext cx="6705600" cy="3771900"/>
          </a:xfrm>
          <a:solidFill>
            <a:srgbClr val="729FCF"/>
          </a:solidFill>
          <a:ln w="25400">
            <a:solidFill>
              <a:srgbClr val="3465AF"/>
            </a:solidFill>
            <a:prstDash val="solid"/>
          </a:ln>
        </p:spPr>
      </p:sp>
      <p:sp>
        <p:nvSpPr>
          <p:cNvPr id="3" name="Marcador de notas 2"/>
          <p:cNvSpPr txBox="1">
            <a:spLocks noGrp="1"/>
          </p:cNvSpPr>
          <p:nvPr>
            <p:ph type="body" sz="quarter" idx="1"/>
          </p:nvPr>
        </p:nvSpPr>
        <p:spPr/>
        <p:txBody>
          <a:bodyPr/>
          <a:lstStyle/>
          <a:p>
            <a:endParaRPr lang="es-MX"/>
          </a:p>
        </p:txBody>
      </p:sp>
    </p:spTree>
    <p:extLst>
      <p:ext uri="{BB962C8B-B14F-4D97-AF65-F5344CB8AC3E}">
        <p14:creationId xmlns:p14="http://schemas.microsoft.com/office/powerpoint/2010/main" val="743810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6"/>
          <p:cNvSpPr txBox="1">
            <a:spLocks noGrp="1"/>
          </p:cNvSpPr>
          <p:nvPr>
            <p:ph type="sldNum" sz="quarter" idx="5"/>
          </p:nvPr>
        </p:nvSpPr>
        <p:spPr>
          <a:ln/>
        </p:spPr>
        <p:txBody>
          <a:bodyPr lIns="0" tIns="0" rIns="0" bIns="0" anchor="b" anchorCtr="0">
            <a:noAutofit/>
          </a:bodyPr>
          <a:lstStyle/>
          <a:p>
            <a:pPr lvl="0"/>
            <a:fld id="{70CD22C5-05D8-4E4D-A8B5-317A8BD60AEE}" type="slidenum">
              <a:t>10</a:t>
            </a:fld>
            <a:endParaRPr lang="es-MX"/>
          </a:p>
        </p:txBody>
      </p:sp>
      <p:sp>
        <p:nvSpPr>
          <p:cNvPr id="2" name="Marcador de imagen de diapositiva 1"/>
          <p:cNvSpPr>
            <a:spLocks noGrp="1" noRot="1" noChangeAspect="1" noResize="1"/>
          </p:cNvSpPr>
          <p:nvPr>
            <p:ph type="sldImg"/>
          </p:nvPr>
        </p:nvSpPr>
        <p:spPr>
          <a:xfrm>
            <a:off x="533400" y="763588"/>
            <a:ext cx="6705600" cy="3771900"/>
          </a:xfrm>
          <a:solidFill>
            <a:srgbClr val="729FCF"/>
          </a:solidFill>
          <a:ln w="25400">
            <a:solidFill>
              <a:srgbClr val="3465AF"/>
            </a:solidFill>
            <a:prstDash val="solid"/>
          </a:ln>
        </p:spPr>
      </p:sp>
      <p:sp>
        <p:nvSpPr>
          <p:cNvPr id="3" name="Marcador de notas 2"/>
          <p:cNvSpPr txBox="1">
            <a:spLocks noGrp="1"/>
          </p:cNvSpPr>
          <p:nvPr>
            <p:ph type="body" sz="quarter" idx="1"/>
          </p:nvPr>
        </p:nvSpPr>
        <p:spPr/>
        <p:txBody>
          <a:bodyPr/>
          <a:lstStyle/>
          <a:p>
            <a:endParaRPr lang="es-MX"/>
          </a:p>
        </p:txBody>
      </p:sp>
    </p:spTree>
    <p:extLst>
      <p:ext uri="{BB962C8B-B14F-4D97-AF65-F5344CB8AC3E}">
        <p14:creationId xmlns:p14="http://schemas.microsoft.com/office/powerpoint/2010/main" val="8566004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7A2729E-9589-4051-8B0D-498C7347CFEB}" type="datetimeFigureOut">
              <a:rPr lang="es-MX" smtClean="0"/>
              <a:t>15/03/2017</a:t>
            </a:fld>
            <a:endParaRPr lang="es-MX"/>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s-MX"/>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C8E9A1C-E387-4841-883F-60868C8926A1}" type="slidenum">
              <a:rPr lang="es-MX" smtClean="0"/>
              <a:t>‹Nº›</a:t>
            </a:fld>
            <a:endParaRPr lang="es-MX"/>
          </a:p>
        </p:txBody>
      </p:sp>
    </p:spTree>
    <p:extLst>
      <p:ext uri="{BB962C8B-B14F-4D97-AF65-F5344CB8AC3E}">
        <p14:creationId xmlns:p14="http://schemas.microsoft.com/office/powerpoint/2010/main" val="2043943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7A2729E-9589-4051-8B0D-498C7347CFEB}" type="datetimeFigureOut">
              <a:rPr lang="es-MX" smtClean="0"/>
              <a:t>15/03/2017</a:t>
            </a:fld>
            <a:endParaRPr lang="es-MX"/>
          </a:p>
        </p:txBody>
      </p:sp>
      <p:sp>
        <p:nvSpPr>
          <p:cNvPr id="6" name="Footer Placeholder 5"/>
          <p:cNvSpPr>
            <a:spLocks noGrp="1"/>
          </p:cNvSpPr>
          <p:nvPr>
            <p:ph type="ftr" sz="quarter" idx="11"/>
          </p:nvPr>
        </p:nvSpPr>
        <p:spPr/>
        <p:txBody>
          <a:bodyPr/>
          <a:lstStyle/>
          <a:p>
            <a:endParaRPr lang="es-MX"/>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8E9A1C-E387-4841-883F-60868C8926A1}" type="slidenum">
              <a:rPr lang="es-MX" smtClean="0"/>
              <a:t>‹Nº›</a:t>
            </a:fld>
            <a:endParaRPr lang="es-MX"/>
          </a:p>
        </p:txBody>
      </p:sp>
    </p:spTree>
    <p:extLst>
      <p:ext uri="{BB962C8B-B14F-4D97-AF65-F5344CB8AC3E}">
        <p14:creationId xmlns:p14="http://schemas.microsoft.com/office/powerpoint/2010/main" val="1612361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7A2729E-9589-4051-8B0D-498C7347CFEB}" type="datetimeFigureOut">
              <a:rPr lang="es-MX" smtClean="0"/>
              <a:t>15/03/2017</a:t>
            </a:fld>
            <a:endParaRPr lang="es-MX"/>
          </a:p>
        </p:txBody>
      </p:sp>
      <p:sp>
        <p:nvSpPr>
          <p:cNvPr id="5" name="Footer Placeholder 4"/>
          <p:cNvSpPr>
            <a:spLocks noGrp="1"/>
          </p:cNvSpPr>
          <p:nvPr>
            <p:ph type="ftr" sz="quarter" idx="11"/>
          </p:nvPr>
        </p:nvSpPr>
        <p:spPr/>
        <p:txBody>
          <a:bodyPr/>
          <a:lstStyle/>
          <a:p>
            <a:endParaRPr lang="es-MX"/>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8E9A1C-E387-4841-883F-60868C8926A1}" type="slidenum">
              <a:rPr lang="es-MX" smtClean="0"/>
              <a:t>‹Nº›</a:t>
            </a:fld>
            <a:endParaRPr lang="es-MX"/>
          </a:p>
        </p:txBody>
      </p:sp>
    </p:spTree>
    <p:extLst>
      <p:ext uri="{BB962C8B-B14F-4D97-AF65-F5344CB8AC3E}">
        <p14:creationId xmlns:p14="http://schemas.microsoft.com/office/powerpoint/2010/main" val="1548186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s-ES" smtClean="0"/>
              <a:t>Haga clic para modificar el estilo de título del patrón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7A2729E-9589-4051-8B0D-498C7347CFEB}" type="datetimeFigureOut">
              <a:rPr lang="es-MX" smtClean="0"/>
              <a:t>15/03/2017</a:t>
            </a:fld>
            <a:endParaRPr lang="es-MX"/>
          </a:p>
        </p:txBody>
      </p:sp>
      <p:sp>
        <p:nvSpPr>
          <p:cNvPr id="5" name="Footer Placeholder 4"/>
          <p:cNvSpPr>
            <a:spLocks noGrp="1"/>
          </p:cNvSpPr>
          <p:nvPr>
            <p:ph type="ftr" sz="quarter" idx="11"/>
          </p:nvPr>
        </p:nvSpPr>
        <p:spPr/>
        <p:txBody>
          <a:bodyPr/>
          <a:lstStyle/>
          <a:p>
            <a:endParaRPr lang="es-MX"/>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8E9A1C-E387-4841-883F-60868C8926A1}" type="slidenum">
              <a:rPr lang="es-MX" smtClean="0"/>
              <a:t>‹Nº›</a:t>
            </a:fld>
            <a:endParaRPr lang="es-MX"/>
          </a:p>
        </p:txBody>
      </p:sp>
    </p:spTree>
    <p:extLst>
      <p:ext uri="{BB962C8B-B14F-4D97-AF65-F5344CB8AC3E}">
        <p14:creationId xmlns:p14="http://schemas.microsoft.com/office/powerpoint/2010/main" val="333209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7A2729E-9589-4051-8B0D-498C7347CFEB}" type="datetimeFigureOut">
              <a:rPr lang="es-MX" smtClean="0"/>
              <a:t>15/03/2017</a:t>
            </a:fld>
            <a:endParaRPr lang="es-MX"/>
          </a:p>
        </p:txBody>
      </p:sp>
      <p:sp>
        <p:nvSpPr>
          <p:cNvPr id="5" name="Footer Placeholder 4"/>
          <p:cNvSpPr>
            <a:spLocks noGrp="1"/>
          </p:cNvSpPr>
          <p:nvPr>
            <p:ph type="ftr" sz="quarter" idx="11"/>
          </p:nvPr>
        </p:nvSpPr>
        <p:spPr/>
        <p:txBody>
          <a:bodyPr/>
          <a:lstStyle/>
          <a:p>
            <a:endParaRPr lang="es-MX"/>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8E9A1C-E387-4841-883F-60868C8926A1}" type="slidenum">
              <a:rPr lang="es-MX" smtClean="0"/>
              <a:t>‹Nº›</a:t>
            </a:fld>
            <a:endParaRPr lang="es-MX"/>
          </a:p>
        </p:txBody>
      </p:sp>
    </p:spTree>
    <p:extLst>
      <p:ext uri="{BB962C8B-B14F-4D97-AF65-F5344CB8AC3E}">
        <p14:creationId xmlns:p14="http://schemas.microsoft.com/office/powerpoint/2010/main" val="247906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7A2729E-9589-4051-8B0D-498C7347CFEB}" type="datetimeFigureOut">
              <a:rPr lang="es-MX" smtClean="0"/>
              <a:t>15/03/2017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6C8E9A1C-E387-4841-883F-60868C8926A1}" type="slidenum">
              <a:rPr lang="es-MX" smtClean="0"/>
              <a:t>‹Nº›</a:t>
            </a:fld>
            <a:endParaRPr lang="es-MX"/>
          </a:p>
        </p:txBody>
      </p:sp>
    </p:spTree>
    <p:extLst>
      <p:ext uri="{BB962C8B-B14F-4D97-AF65-F5344CB8AC3E}">
        <p14:creationId xmlns:p14="http://schemas.microsoft.com/office/powerpoint/2010/main" val="19510850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7A2729E-9589-4051-8B0D-498C7347CFEB}" type="datetimeFigureOut">
              <a:rPr lang="es-MX" smtClean="0"/>
              <a:t>15/03/2017</a:t>
            </a:fld>
            <a:endParaRPr lang="es-MX"/>
          </a:p>
        </p:txBody>
      </p:sp>
      <p:sp>
        <p:nvSpPr>
          <p:cNvPr id="8" name="Footer Placeholder 7"/>
          <p:cNvSpPr>
            <a:spLocks noGrp="1"/>
          </p:cNvSpPr>
          <p:nvPr>
            <p:ph type="ftr" sz="quarter" idx="11"/>
          </p:nvPr>
        </p:nvSpPr>
        <p:spPr>
          <a:xfrm>
            <a:off x="561111" y="6391838"/>
            <a:ext cx="3644282" cy="304801"/>
          </a:xfrm>
        </p:spPr>
        <p:txBody>
          <a:bodyPr/>
          <a:lstStyle/>
          <a:p>
            <a:endParaRPr lang="es-MX"/>
          </a:p>
        </p:txBody>
      </p:sp>
      <p:sp>
        <p:nvSpPr>
          <p:cNvPr id="9" name="Slide Number Placeholder 8"/>
          <p:cNvSpPr>
            <a:spLocks noGrp="1"/>
          </p:cNvSpPr>
          <p:nvPr>
            <p:ph type="sldNum" sz="quarter" idx="12"/>
          </p:nvPr>
        </p:nvSpPr>
        <p:spPr/>
        <p:txBody>
          <a:bodyPr/>
          <a:lstStyle/>
          <a:p>
            <a:fld id="{6C8E9A1C-E387-4841-883F-60868C8926A1}" type="slidenum">
              <a:rPr lang="es-MX" smtClean="0"/>
              <a:t>‹Nº›</a:t>
            </a:fld>
            <a:endParaRPr lang="es-MX"/>
          </a:p>
        </p:txBody>
      </p:sp>
    </p:spTree>
    <p:extLst>
      <p:ext uri="{BB962C8B-B14F-4D97-AF65-F5344CB8AC3E}">
        <p14:creationId xmlns:p14="http://schemas.microsoft.com/office/powerpoint/2010/main" val="10328775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7A2729E-9589-4051-8B0D-498C7347CFEB}" type="datetimeFigureOut">
              <a:rPr lang="es-MX" smtClean="0"/>
              <a:t>15/03/2017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C8E9A1C-E387-4841-883F-60868C8926A1}" type="slidenum">
              <a:rPr lang="es-MX" smtClean="0"/>
              <a:t>‹Nº›</a:t>
            </a:fld>
            <a:endParaRPr lang="es-MX"/>
          </a:p>
        </p:txBody>
      </p:sp>
    </p:spTree>
    <p:extLst>
      <p:ext uri="{BB962C8B-B14F-4D97-AF65-F5344CB8AC3E}">
        <p14:creationId xmlns:p14="http://schemas.microsoft.com/office/powerpoint/2010/main" val="17004447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7A2729E-9589-4051-8B0D-498C7347CFEB}" type="datetimeFigureOut">
              <a:rPr lang="es-MX" smtClean="0"/>
              <a:t>15/03/2017</a:t>
            </a:fld>
            <a:endParaRPr lang="es-MX"/>
          </a:p>
        </p:txBody>
      </p:sp>
      <p:sp>
        <p:nvSpPr>
          <p:cNvPr id="5" name="Footer Placeholder 4"/>
          <p:cNvSpPr>
            <a:spLocks noGrp="1"/>
          </p:cNvSpPr>
          <p:nvPr>
            <p:ph type="ftr" sz="quarter" idx="11"/>
          </p:nvPr>
        </p:nvSpPr>
        <p:spPr/>
        <p:txBody>
          <a:bodyPr/>
          <a:lstStyle/>
          <a:p>
            <a:endParaRPr lang="es-MX"/>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8E9A1C-E387-4841-883F-60868C8926A1}" type="slidenum">
              <a:rPr lang="es-MX" smtClean="0"/>
              <a:t>‹Nº›</a:t>
            </a:fld>
            <a:endParaRPr lang="es-MX"/>
          </a:p>
        </p:txBody>
      </p:sp>
    </p:spTree>
    <p:extLst>
      <p:ext uri="{BB962C8B-B14F-4D97-AF65-F5344CB8AC3E}">
        <p14:creationId xmlns:p14="http://schemas.microsoft.com/office/powerpoint/2010/main" val="3819211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7A2729E-9589-4051-8B0D-498C7347CFEB}" type="datetimeFigureOut">
              <a:rPr lang="es-MX" smtClean="0"/>
              <a:t>15/03/2017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C8E9A1C-E387-4841-883F-60868C8926A1}" type="slidenum">
              <a:rPr lang="es-MX" smtClean="0"/>
              <a:t>‹Nº›</a:t>
            </a:fld>
            <a:endParaRPr lang="es-MX"/>
          </a:p>
        </p:txBody>
      </p:sp>
    </p:spTree>
    <p:extLst>
      <p:ext uri="{BB962C8B-B14F-4D97-AF65-F5344CB8AC3E}">
        <p14:creationId xmlns:p14="http://schemas.microsoft.com/office/powerpoint/2010/main" val="2651658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7A2729E-9589-4051-8B0D-498C7347CFEB}" type="datetimeFigureOut">
              <a:rPr lang="es-MX" smtClean="0"/>
              <a:t>15/03/2017</a:t>
            </a:fld>
            <a:endParaRPr lang="es-MX"/>
          </a:p>
        </p:txBody>
      </p:sp>
      <p:sp>
        <p:nvSpPr>
          <p:cNvPr id="5" name="Footer Placeholder 4"/>
          <p:cNvSpPr>
            <a:spLocks noGrp="1"/>
          </p:cNvSpPr>
          <p:nvPr>
            <p:ph type="ftr" sz="quarter" idx="11"/>
          </p:nvPr>
        </p:nvSpPr>
        <p:spPr/>
        <p:txBody>
          <a:bodyPr/>
          <a:lstStyle/>
          <a:p>
            <a:endParaRPr lang="es-MX"/>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8E9A1C-E387-4841-883F-60868C8926A1}" type="slidenum">
              <a:rPr lang="es-MX" smtClean="0"/>
              <a:t>‹Nº›</a:t>
            </a:fld>
            <a:endParaRPr lang="es-MX"/>
          </a:p>
        </p:txBody>
      </p:sp>
    </p:spTree>
    <p:extLst>
      <p:ext uri="{BB962C8B-B14F-4D97-AF65-F5344CB8AC3E}">
        <p14:creationId xmlns:p14="http://schemas.microsoft.com/office/powerpoint/2010/main" val="2183135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7A2729E-9589-4051-8B0D-498C7347CFEB}" type="datetimeFigureOut">
              <a:rPr lang="es-MX" smtClean="0"/>
              <a:t>15/03/2017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C8E9A1C-E387-4841-883F-60868C8926A1}" type="slidenum">
              <a:rPr lang="es-MX" smtClean="0"/>
              <a:t>‹Nº›</a:t>
            </a:fld>
            <a:endParaRPr lang="es-MX"/>
          </a:p>
        </p:txBody>
      </p:sp>
    </p:spTree>
    <p:extLst>
      <p:ext uri="{BB962C8B-B14F-4D97-AF65-F5344CB8AC3E}">
        <p14:creationId xmlns:p14="http://schemas.microsoft.com/office/powerpoint/2010/main" val="356092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7A2729E-9589-4051-8B0D-498C7347CFEB}" type="datetimeFigureOut">
              <a:rPr lang="es-MX" smtClean="0"/>
              <a:t>15/03/2017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6C8E9A1C-E387-4841-883F-60868C8926A1}" type="slidenum">
              <a:rPr lang="es-MX" smtClean="0"/>
              <a:t>‹Nº›</a:t>
            </a:fld>
            <a:endParaRPr lang="es-MX"/>
          </a:p>
        </p:txBody>
      </p:sp>
    </p:spTree>
    <p:extLst>
      <p:ext uri="{BB962C8B-B14F-4D97-AF65-F5344CB8AC3E}">
        <p14:creationId xmlns:p14="http://schemas.microsoft.com/office/powerpoint/2010/main" val="997939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7A2729E-9589-4051-8B0D-498C7347CFEB}" type="datetimeFigureOut">
              <a:rPr lang="es-MX" smtClean="0"/>
              <a:t>15/03/2017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6C8E9A1C-E387-4841-883F-60868C8926A1}" type="slidenum">
              <a:rPr lang="es-MX" smtClean="0"/>
              <a:t>‹Nº›</a:t>
            </a:fld>
            <a:endParaRPr lang="es-MX"/>
          </a:p>
        </p:txBody>
      </p:sp>
    </p:spTree>
    <p:extLst>
      <p:ext uri="{BB962C8B-B14F-4D97-AF65-F5344CB8AC3E}">
        <p14:creationId xmlns:p14="http://schemas.microsoft.com/office/powerpoint/2010/main" val="3693898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A2729E-9589-4051-8B0D-498C7347CFEB}" type="datetimeFigureOut">
              <a:rPr lang="es-MX" smtClean="0"/>
              <a:t>15/03/2017</a:t>
            </a:fld>
            <a:endParaRPr lang="es-MX"/>
          </a:p>
        </p:txBody>
      </p:sp>
      <p:sp>
        <p:nvSpPr>
          <p:cNvPr id="3" name="Footer Placeholder 2"/>
          <p:cNvSpPr>
            <a:spLocks noGrp="1"/>
          </p:cNvSpPr>
          <p:nvPr>
            <p:ph type="ftr" sz="quarter" idx="11"/>
          </p:nvPr>
        </p:nvSpPr>
        <p:spPr/>
        <p:txBody>
          <a:bodyPr/>
          <a:lstStyle/>
          <a:p>
            <a:endParaRPr lang="es-MX"/>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C8E9A1C-E387-4841-883F-60868C8926A1}" type="slidenum">
              <a:rPr lang="es-MX" smtClean="0"/>
              <a:t>‹Nº›</a:t>
            </a:fld>
            <a:endParaRPr lang="es-MX"/>
          </a:p>
        </p:txBody>
      </p:sp>
    </p:spTree>
    <p:extLst>
      <p:ext uri="{BB962C8B-B14F-4D97-AF65-F5344CB8AC3E}">
        <p14:creationId xmlns:p14="http://schemas.microsoft.com/office/powerpoint/2010/main" val="4006931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7A2729E-9589-4051-8B0D-498C7347CFEB}" type="datetimeFigureOut">
              <a:rPr lang="es-MX" smtClean="0"/>
              <a:t>15/03/2017</a:t>
            </a:fld>
            <a:endParaRPr lang="es-MX"/>
          </a:p>
        </p:txBody>
      </p:sp>
      <p:sp>
        <p:nvSpPr>
          <p:cNvPr id="6" name="Footer Placeholder 5"/>
          <p:cNvSpPr>
            <a:spLocks noGrp="1"/>
          </p:cNvSpPr>
          <p:nvPr>
            <p:ph type="ftr" sz="quarter" idx="11"/>
          </p:nvPr>
        </p:nvSpPr>
        <p:spPr/>
        <p:txBody>
          <a:bodyPr/>
          <a:lstStyle/>
          <a:p>
            <a:endParaRPr lang="es-MX"/>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8E9A1C-E387-4841-883F-60868C8926A1}" type="slidenum">
              <a:rPr lang="es-MX" smtClean="0"/>
              <a:t>‹Nº›</a:t>
            </a:fld>
            <a:endParaRPr lang="es-MX"/>
          </a:p>
        </p:txBody>
      </p:sp>
    </p:spTree>
    <p:extLst>
      <p:ext uri="{BB962C8B-B14F-4D97-AF65-F5344CB8AC3E}">
        <p14:creationId xmlns:p14="http://schemas.microsoft.com/office/powerpoint/2010/main" val="3575288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s-ES" smtClean="0"/>
              <a:t>Haga clic en el icono para agregar una imagen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7A2729E-9589-4051-8B0D-498C7347CFEB}" type="datetimeFigureOut">
              <a:rPr lang="es-MX" smtClean="0"/>
              <a:t>15/03/2017</a:t>
            </a:fld>
            <a:endParaRPr lang="es-MX"/>
          </a:p>
        </p:txBody>
      </p:sp>
      <p:sp>
        <p:nvSpPr>
          <p:cNvPr id="6" name="Footer Placeholder 5"/>
          <p:cNvSpPr>
            <a:spLocks noGrp="1"/>
          </p:cNvSpPr>
          <p:nvPr>
            <p:ph type="ftr" sz="quarter" idx="11"/>
          </p:nvPr>
        </p:nvSpPr>
        <p:spPr/>
        <p:txBody>
          <a:bodyPr/>
          <a:lstStyle/>
          <a:p>
            <a:endParaRPr lang="es-MX"/>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8E9A1C-E387-4841-883F-60868C8926A1}" type="slidenum">
              <a:rPr lang="es-MX" smtClean="0"/>
              <a:t>‹Nº›</a:t>
            </a:fld>
            <a:endParaRPr lang="es-MX"/>
          </a:p>
        </p:txBody>
      </p:sp>
    </p:spTree>
    <p:extLst>
      <p:ext uri="{BB962C8B-B14F-4D97-AF65-F5344CB8AC3E}">
        <p14:creationId xmlns:p14="http://schemas.microsoft.com/office/powerpoint/2010/main" val="4171939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7A2729E-9589-4051-8B0D-498C7347CFEB}" type="datetimeFigureOut">
              <a:rPr lang="es-MX" smtClean="0"/>
              <a:t>15/03/2017</a:t>
            </a:fld>
            <a:endParaRPr lang="es-MX"/>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s-MX"/>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C8E9A1C-E387-4841-883F-60868C8926A1}" type="slidenum">
              <a:rPr lang="es-MX" smtClean="0"/>
              <a:t>‹Nº›</a:t>
            </a:fld>
            <a:endParaRPr lang="es-MX"/>
          </a:p>
        </p:txBody>
      </p:sp>
    </p:spTree>
    <p:extLst>
      <p:ext uri="{BB962C8B-B14F-4D97-AF65-F5344CB8AC3E}">
        <p14:creationId xmlns:p14="http://schemas.microsoft.com/office/powerpoint/2010/main" val="8396937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54955" y="2473846"/>
            <a:ext cx="8825658" cy="2677648"/>
          </a:xfrm>
        </p:spPr>
        <p:txBody>
          <a:bodyPr/>
          <a:lstStyle/>
          <a:p>
            <a:r>
              <a:rPr lang="es-MX" dirty="0" smtClean="0"/>
              <a:t>Niveles de </a:t>
            </a:r>
            <a:br>
              <a:rPr lang="es-MX" dirty="0" smtClean="0"/>
            </a:br>
            <a:r>
              <a:rPr lang="es-MX" dirty="0" smtClean="0"/>
              <a:t>prevención</a:t>
            </a:r>
            <a:endParaRPr lang="es-MX" dirty="0"/>
          </a:p>
        </p:txBody>
      </p:sp>
      <p:pic>
        <p:nvPicPr>
          <p:cNvPr id="1026" name="Picture 2" descr="Resultado de imagen para niveles de prevenc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4574" y="1010357"/>
            <a:ext cx="3358825" cy="2926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5490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661595" y="403420"/>
            <a:ext cx="8230465" cy="1144921"/>
          </a:xfrm>
        </p:spPr>
        <p:txBody>
          <a:bodyPr/>
          <a:lstStyle/>
          <a:p>
            <a:pPr lvl="0"/>
            <a:r>
              <a:rPr lang="es-MX" dirty="0">
                <a:solidFill>
                  <a:schemeClr val="accent1">
                    <a:lumMod val="75000"/>
                  </a:schemeClr>
                </a:solidFill>
                <a:latin typeface="Arial" pitchFamily="18"/>
                <a:ea typeface="Microsoft YaHei" pitchFamily="2"/>
                <a:cs typeface="Mangal" pitchFamily="2"/>
              </a:rPr>
              <a:t>Como controlar la diabetes</a:t>
            </a:r>
          </a:p>
        </p:txBody>
      </p:sp>
      <p:sp>
        <p:nvSpPr>
          <p:cNvPr id="3" name="Marcador de texto 2"/>
          <p:cNvSpPr txBox="1">
            <a:spLocks noGrp="1"/>
          </p:cNvSpPr>
          <p:nvPr>
            <p:ph type="body" idx="4294967295"/>
          </p:nvPr>
        </p:nvSpPr>
        <p:spPr>
          <a:xfrm>
            <a:off x="943412" y="1720762"/>
            <a:ext cx="10055146" cy="3977698"/>
          </a:xfrm>
        </p:spPr>
        <p:txBody>
          <a:bodyPr/>
          <a:lstStyle/>
          <a:p>
            <a:pPr lvl="0">
              <a:buSzPct val="45000"/>
              <a:buFont typeface="StarSymbol"/>
              <a:buChar char="●"/>
            </a:pPr>
            <a:r>
              <a:rPr lang="es-MX" sz="2000" dirty="0">
                <a:latin typeface="Arial" pitchFamily="18"/>
                <a:ea typeface="Microsoft YaHei" pitchFamily="2"/>
                <a:cs typeface="Mangal" pitchFamily="2"/>
              </a:rPr>
              <a:t>Siga el plan de comidas saludables.</a:t>
            </a:r>
          </a:p>
          <a:p>
            <a:pPr lvl="0">
              <a:buSzPct val="45000"/>
              <a:buFont typeface="StarSymbol"/>
              <a:buChar char="●"/>
            </a:pPr>
            <a:r>
              <a:rPr lang="es-MX" sz="2000" dirty="0">
                <a:latin typeface="Arial" pitchFamily="18"/>
                <a:ea typeface="Microsoft YaHei" pitchFamily="2"/>
                <a:cs typeface="Mangal" pitchFamily="2"/>
              </a:rPr>
              <a:t>Realice actividad física durante 30 minutos casi todos los días. Pregunte a su médico qué actividades son las mejores para usted.</a:t>
            </a:r>
          </a:p>
          <a:p>
            <a:pPr lvl="0">
              <a:buSzPct val="45000"/>
              <a:buFont typeface="StarSymbol"/>
              <a:buChar char="●"/>
            </a:pPr>
            <a:r>
              <a:rPr lang="es-MX" sz="2000" dirty="0">
                <a:latin typeface="Arial" pitchFamily="18"/>
                <a:ea typeface="Microsoft YaHei" pitchFamily="2"/>
                <a:cs typeface="Mangal" pitchFamily="2"/>
              </a:rPr>
              <a:t>Tome sus medicamentos según las indicaciones</a:t>
            </a:r>
          </a:p>
          <a:p>
            <a:pPr lvl="0">
              <a:buSzPct val="45000"/>
              <a:buFont typeface="StarSymbol"/>
              <a:buChar char="●"/>
            </a:pPr>
            <a:r>
              <a:rPr lang="es-MX" sz="2000" dirty="0">
                <a:latin typeface="Arial" pitchFamily="18"/>
                <a:ea typeface="Microsoft YaHei" pitchFamily="2"/>
                <a:cs typeface="Mangal" pitchFamily="2"/>
              </a:rPr>
              <a:t>Mídase los niveles de glucosa en la sangre todos los días. Cada vez que lo haga, anote el resultado en la hoja de registro.</a:t>
            </a:r>
          </a:p>
          <a:p>
            <a:pPr lvl="0">
              <a:buSzPct val="45000"/>
              <a:buFont typeface="StarSymbol"/>
              <a:buChar char="●"/>
            </a:pPr>
            <a:r>
              <a:rPr lang="es-MX" sz="2000" dirty="0" smtClean="0">
                <a:latin typeface="Arial" pitchFamily="18"/>
                <a:ea typeface="Microsoft YaHei" pitchFamily="2"/>
                <a:cs typeface="Mangal" pitchFamily="2"/>
              </a:rPr>
              <a:t>Revise </a:t>
            </a:r>
            <a:r>
              <a:rPr lang="es-MX" sz="2000" dirty="0">
                <a:latin typeface="Arial" pitchFamily="18"/>
                <a:ea typeface="Microsoft YaHei" pitchFamily="2"/>
                <a:cs typeface="Mangal" pitchFamily="2"/>
              </a:rPr>
              <a:t>los pies diariamente para ver si hay cortaduras, ampollas, llagas, hinchazón, enrojecimiento o si tiene las uñas doloridas.</a:t>
            </a:r>
          </a:p>
          <a:p>
            <a:pPr lvl="0">
              <a:buSzPct val="45000"/>
              <a:buFont typeface="StarSymbol"/>
              <a:buChar char="●"/>
            </a:pPr>
            <a:r>
              <a:rPr lang="es-MX" sz="2000" dirty="0">
                <a:latin typeface="Arial" pitchFamily="18"/>
                <a:ea typeface="Microsoft YaHei" pitchFamily="2"/>
                <a:cs typeface="Mangal" pitchFamily="2"/>
              </a:rPr>
              <a:t>No fume</a:t>
            </a:r>
            <a:r>
              <a:rPr lang="es-MX" sz="1633" dirty="0">
                <a:latin typeface="Arial" pitchFamily="18"/>
                <a:ea typeface="Microsoft YaHei" pitchFamily="2"/>
                <a:cs typeface="Mangal" pitchFamily="2"/>
              </a:rPr>
              <a:t>.</a:t>
            </a:r>
          </a:p>
        </p:txBody>
      </p:sp>
      <p:pic>
        <p:nvPicPr>
          <p:cNvPr id="4" name="Imagen 3"/>
          <p:cNvPicPr>
            <a:picLocks noChangeAspect="1"/>
          </p:cNvPicPr>
          <p:nvPr/>
        </p:nvPicPr>
        <p:blipFill>
          <a:blip r:embed="rId3">
            <a:lum bright="-50000"/>
            <a:alphaModFix/>
          </a:blip>
          <a:srcRect/>
          <a:stretch>
            <a:fillRect/>
          </a:stretch>
        </p:blipFill>
        <p:spPr>
          <a:xfrm>
            <a:off x="6805330" y="4991876"/>
            <a:ext cx="2734827" cy="1758010"/>
          </a:xfrm>
          <a:prstGeom prst="rect">
            <a:avLst/>
          </a:prstGeom>
          <a:noFill/>
          <a:ln>
            <a:noFill/>
          </a:ln>
        </p:spPr>
      </p:pic>
    </p:spTree>
    <p:extLst>
      <p:ext uri="{BB962C8B-B14F-4D97-AF65-F5344CB8AC3E}">
        <p14:creationId xmlns:p14="http://schemas.microsoft.com/office/powerpoint/2010/main" val="4064273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843339" y="364501"/>
            <a:ext cx="8230465" cy="1144921"/>
          </a:xfrm>
        </p:spPr>
        <p:txBody>
          <a:bodyPr/>
          <a:lstStyle/>
          <a:p>
            <a:pPr lvl="0"/>
            <a:r>
              <a:rPr lang="es-MX" dirty="0">
                <a:solidFill>
                  <a:schemeClr val="accent1">
                    <a:lumMod val="75000"/>
                  </a:schemeClr>
                </a:solidFill>
                <a:latin typeface="Arial" pitchFamily="18"/>
                <a:ea typeface="Microsoft YaHei" pitchFamily="2"/>
                <a:cs typeface="Mangal" pitchFamily="2"/>
              </a:rPr>
              <a:t>Prevención primaria</a:t>
            </a:r>
          </a:p>
        </p:txBody>
      </p:sp>
      <p:sp>
        <p:nvSpPr>
          <p:cNvPr id="3" name="Marcador de texto 2"/>
          <p:cNvSpPr txBox="1">
            <a:spLocks noGrp="1"/>
          </p:cNvSpPr>
          <p:nvPr>
            <p:ph type="body" idx="4294967295"/>
          </p:nvPr>
        </p:nvSpPr>
        <p:spPr>
          <a:xfrm>
            <a:off x="1046441" y="1818551"/>
            <a:ext cx="8230465" cy="3977698"/>
          </a:xfrm>
        </p:spPr>
        <p:txBody>
          <a:bodyPr>
            <a:normAutofit/>
          </a:bodyPr>
          <a:lstStyle/>
          <a:p>
            <a:pPr lvl="0">
              <a:buSzPct val="45000"/>
              <a:buFont typeface="StarSymbol"/>
              <a:buChar char="●"/>
            </a:pPr>
            <a:r>
              <a:rPr lang="es-MX" sz="2400" dirty="0">
                <a:latin typeface="Arial" pitchFamily="18"/>
                <a:ea typeface="Microsoft YaHei" pitchFamily="2"/>
                <a:cs typeface="Mangal" pitchFamily="2"/>
              </a:rPr>
              <a:t>Educación respecto a la enfermedad</a:t>
            </a:r>
          </a:p>
          <a:p>
            <a:pPr lvl="0">
              <a:buSzPct val="45000"/>
              <a:buFont typeface="StarSymbol"/>
              <a:buChar char="●"/>
            </a:pPr>
            <a:r>
              <a:rPr lang="es-MX" sz="2400" dirty="0">
                <a:latin typeface="Arial" pitchFamily="18"/>
                <a:ea typeface="Microsoft YaHei" pitchFamily="2"/>
                <a:cs typeface="Mangal" pitchFamily="2"/>
              </a:rPr>
              <a:t>Comer saludable.</a:t>
            </a:r>
          </a:p>
        </p:txBody>
      </p:sp>
    </p:spTree>
    <p:extLst>
      <p:ext uri="{BB962C8B-B14F-4D97-AF65-F5344CB8AC3E}">
        <p14:creationId xmlns:p14="http://schemas.microsoft.com/office/powerpoint/2010/main" val="3212100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986447" y="418897"/>
            <a:ext cx="8230465" cy="1144921"/>
          </a:xfrm>
        </p:spPr>
        <p:txBody>
          <a:bodyPr/>
          <a:lstStyle/>
          <a:p>
            <a:pPr lvl="0"/>
            <a:r>
              <a:rPr lang="es-MX" dirty="0">
                <a:solidFill>
                  <a:schemeClr val="accent1">
                    <a:lumMod val="75000"/>
                  </a:schemeClr>
                </a:solidFill>
                <a:latin typeface="Arial" pitchFamily="18"/>
                <a:ea typeface="Microsoft YaHei" pitchFamily="2"/>
                <a:cs typeface="Mangal" pitchFamily="2"/>
              </a:rPr>
              <a:t>Prevención secundaria</a:t>
            </a:r>
          </a:p>
        </p:txBody>
      </p:sp>
      <p:sp>
        <p:nvSpPr>
          <p:cNvPr id="3" name="Marcador de texto 2"/>
          <p:cNvSpPr txBox="1">
            <a:spLocks noGrp="1"/>
          </p:cNvSpPr>
          <p:nvPr>
            <p:ph type="body" idx="4294967295"/>
          </p:nvPr>
        </p:nvSpPr>
        <p:spPr>
          <a:xfrm>
            <a:off x="1318338" y="1789834"/>
            <a:ext cx="9358248" cy="3977698"/>
          </a:xfrm>
        </p:spPr>
        <p:txBody>
          <a:bodyPr>
            <a:normAutofit/>
          </a:bodyPr>
          <a:lstStyle/>
          <a:p>
            <a:pPr lvl="0">
              <a:buSzPct val="45000"/>
              <a:buFont typeface="StarSymbol"/>
              <a:buChar char="●"/>
            </a:pPr>
            <a:r>
              <a:rPr lang="es-MX" sz="2000" dirty="0">
                <a:latin typeface="Arial" pitchFamily="18"/>
                <a:ea typeface="Microsoft YaHei" pitchFamily="2"/>
                <a:cs typeface="Mangal" pitchFamily="2"/>
              </a:rPr>
              <a:t>Tener un buena educación de higiene.</a:t>
            </a:r>
          </a:p>
          <a:p>
            <a:pPr lvl="0">
              <a:buSzPct val="45000"/>
              <a:buFont typeface="StarSymbol"/>
              <a:buChar char="●"/>
            </a:pPr>
            <a:r>
              <a:rPr lang="es-MX" sz="2000" dirty="0">
                <a:latin typeface="Arial" pitchFamily="18"/>
                <a:ea typeface="Microsoft YaHei" pitchFamily="2"/>
                <a:cs typeface="Mangal" pitchFamily="2"/>
              </a:rPr>
              <a:t>Diagnóstico temprano, de ser posible antes de sus manifestaciones clínicas</a:t>
            </a:r>
          </a:p>
          <a:p>
            <a:pPr lvl="0">
              <a:buSzPct val="45000"/>
              <a:buFont typeface="StarSymbol"/>
              <a:buChar char="●"/>
            </a:pPr>
            <a:r>
              <a:rPr lang="es-MX" sz="2000" dirty="0" smtClean="0">
                <a:latin typeface="Arial" pitchFamily="18"/>
                <a:ea typeface="Microsoft YaHei" pitchFamily="2"/>
                <a:cs typeface="Mangal" pitchFamily="2"/>
              </a:rPr>
              <a:t>Estudios de laboratorio y gabinete</a:t>
            </a:r>
          </a:p>
          <a:p>
            <a:pPr lvl="0">
              <a:buSzPct val="45000"/>
              <a:buFont typeface="StarSymbol"/>
              <a:buChar char="●"/>
            </a:pPr>
            <a:r>
              <a:rPr lang="es-MX" sz="2000" dirty="0" smtClean="0">
                <a:latin typeface="Arial" pitchFamily="18"/>
                <a:ea typeface="Microsoft YaHei" pitchFamily="2"/>
                <a:cs typeface="Mangal" pitchFamily="2"/>
              </a:rPr>
              <a:t>Acortar el periodo de incapacidad</a:t>
            </a:r>
          </a:p>
          <a:p>
            <a:pPr lvl="0">
              <a:buSzPct val="45000"/>
              <a:buFont typeface="StarSymbol"/>
              <a:buChar char="●"/>
            </a:pPr>
            <a:r>
              <a:rPr lang="es-MX" sz="2000" dirty="0" smtClean="0">
                <a:latin typeface="Arial" pitchFamily="18"/>
                <a:ea typeface="Microsoft YaHei" pitchFamily="2"/>
                <a:cs typeface="Mangal" pitchFamily="2"/>
              </a:rPr>
              <a:t>Prevenir complicaciones</a:t>
            </a:r>
          </a:p>
          <a:p>
            <a:pPr lvl="0">
              <a:buSzPct val="45000"/>
              <a:buFont typeface="StarSymbol"/>
              <a:buChar char="●"/>
            </a:pPr>
            <a:r>
              <a:rPr lang="es-MX" sz="2000" dirty="0">
                <a:latin typeface="Arial" pitchFamily="18"/>
                <a:ea typeface="Microsoft YaHei" pitchFamily="2"/>
                <a:cs typeface="Mangal" pitchFamily="2"/>
              </a:rPr>
              <a:t>Curar al </a:t>
            </a:r>
            <a:r>
              <a:rPr lang="es-MX" sz="2000" dirty="0" smtClean="0">
                <a:latin typeface="Arial" pitchFamily="18"/>
                <a:ea typeface="Microsoft YaHei" pitchFamily="2"/>
                <a:cs typeface="Mangal" pitchFamily="2"/>
              </a:rPr>
              <a:t>enfermo </a:t>
            </a:r>
            <a:r>
              <a:rPr lang="es-MX" sz="2000" dirty="0">
                <a:latin typeface="Arial" pitchFamily="18"/>
                <a:ea typeface="Microsoft YaHei" pitchFamily="2"/>
                <a:cs typeface="Mangal" pitchFamily="2"/>
              </a:rPr>
              <a:t>antes de que se presenten daños irreversibles</a:t>
            </a:r>
          </a:p>
        </p:txBody>
      </p:sp>
    </p:spTree>
    <p:extLst>
      <p:ext uri="{BB962C8B-B14F-4D97-AF65-F5344CB8AC3E}">
        <p14:creationId xmlns:p14="http://schemas.microsoft.com/office/powerpoint/2010/main" val="40554761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1231146" y="459409"/>
            <a:ext cx="8230465" cy="1144921"/>
          </a:xfrm>
        </p:spPr>
        <p:txBody>
          <a:bodyPr/>
          <a:lstStyle/>
          <a:p>
            <a:pPr lvl="0"/>
            <a:r>
              <a:rPr lang="es-MX" dirty="0">
                <a:solidFill>
                  <a:schemeClr val="accent1">
                    <a:lumMod val="75000"/>
                  </a:schemeClr>
                </a:solidFill>
                <a:latin typeface="Arial" pitchFamily="18"/>
                <a:ea typeface="Microsoft YaHei" pitchFamily="2"/>
                <a:cs typeface="Mangal" pitchFamily="2"/>
              </a:rPr>
              <a:t>Prevención terciaria</a:t>
            </a:r>
          </a:p>
        </p:txBody>
      </p:sp>
      <p:sp>
        <p:nvSpPr>
          <p:cNvPr id="3" name="Marcador de texto 2"/>
          <p:cNvSpPr txBox="1">
            <a:spLocks noGrp="1"/>
          </p:cNvSpPr>
          <p:nvPr>
            <p:ph type="body" idx="4294967295"/>
          </p:nvPr>
        </p:nvSpPr>
        <p:spPr>
          <a:xfrm>
            <a:off x="1231146" y="1940859"/>
            <a:ext cx="8230465" cy="3977698"/>
          </a:xfrm>
        </p:spPr>
        <p:txBody>
          <a:bodyPr/>
          <a:lstStyle/>
          <a:p>
            <a:pPr lvl="0">
              <a:buSzPct val="45000"/>
              <a:buFont typeface="StarSymbol"/>
              <a:buChar char="●"/>
            </a:pPr>
            <a:r>
              <a:rPr lang="es-MX" sz="2177" dirty="0">
                <a:latin typeface="Arial" pitchFamily="18"/>
                <a:ea typeface="Microsoft YaHei" pitchFamily="2"/>
                <a:cs typeface="Mangal" pitchFamily="2"/>
              </a:rPr>
              <a:t>Recuperación máxima de la funcionalidad.</a:t>
            </a:r>
          </a:p>
          <a:p>
            <a:pPr lvl="0">
              <a:buSzPct val="45000"/>
              <a:buFont typeface="StarSymbol"/>
              <a:buChar char="●"/>
            </a:pPr>
            <a:r>
              <a:rPr lang="es-MX" sz="2177" dirty="0">
                <a:latin typeface="Arial" pitchFamily="18"/>
                <a:ea typeface="Microsoft YaHei" pitchFamily="2"/>
                <a:cs typeface="Mangal" pitchFamily="2"/>
              </a:rPr>
              <a:t>Terapia ocupacional</a:t>
            </a:r>
          </a:p>
          <a:p>
            <a:pPr lvl="0">
              <a:buSzPct val="45000"/>
              <a:buFont typeface="StarSymbol"/>
              <a:buChar char="●"/>
            </a:pPr>
            <a:r>
              <a:rPr lang="es-MX" sz="2177" dirty="0">
                <a:latin typeface="Arial" pitchFamily="18"/>
                <a:ea typeface="Microsoft YaHei" pitchFamily="2"/>
                <a:cs typeface="Mangal" pitchFamily="2"/>
              </a:rPr>
              <a:t>Cambio psicosocial del paciente</a:t>
            </a:r>
          </a:p>
          <a:p>
            <a:pPr lvl="0">
              <a:buSzPct val="45000"/>
              <a:buFont typeface="StarSymbol"/>
              <a:buChar char="●"/>
            </a:pPr>
            <a:r>
              <a:rPr lang="es-MX" sz="2177" dirty="0">
                <a:latin typeface="Arial" pitchFamily="18"/>
                <a:ea typeface="Microsoft YaHei" pitchFamily="2"/>
                <a:cs typeface="Mangal" pitchFamily="2"/>
              </a:rPr>
              <a:t>Educación de familiares, grupos escolares y empresas para el</a:t>
            </a:r>
          </a:p>
          <a:p>
            <a:pPr lvl="0">
              <a:buSzPct val="45000"/>
              <a:buFont typeface="StarSymbol"/>
              <a:buChar char="●"/>
            </a:pPr>
            <a:r>
              <a:rPr lang="es-MX" sz="2177" dirty="0">
                <a:latin typeface="Arial" pitchFamily="18"/>
                <a:ea typeface="Microsoft YaHei" pitchFamily="2"/>
                <a:cs typeface="Mangal" pitchFamily="2"/>
              </a:rPr>
              <a:t>apoyo de discapacitados</a:t>
            </a:r>
          </a:p>
          <a:p>
            <a:pPr lvl="0">
              <a:buSzPct val="45000"/>
              <a:buFont typeface="StarSymbol"/>
              <a:buChar char="●"/>
            </a:pPr>
            <a:r>
              <a:rPr lang="es-MX" sz="2177" dirty="0">
                <a:latin typeface="Arial" pitchFamily="18"/>
                <a:ea typeface="Microsoft YaHei" pitchFamily="2"/>
                <a:cs typeface="Mangal" pitchFamily="2"/>
              </a:rPr>
              <a:t>Utilización máxima de las capacidades.</a:t>
            </a:r>
          </a:p>
          <a:p>
            <a:pPr lvl="0">
              <a:buSzPct val="45000"/>
              <a:buFont typeface="StarSymbol"/>
              <a:buChar char="●"/>
            </a:pPr>
            <a:r>
              <a:rPr lang="es-MX" sz="2177" dirty="0">
                <a:latin typeface="Arial" pitchFamily="18"/>
                <a:ea typeface="Microsoft YaHei" pitchFamily="2"/>
                <a:cs typeface="Mangal" pitchFamily="2"/>
              </a:rPr>
              <a:t>Protección del paciente inválido</a:t>
            </a:r>
          </a:p>
        </p:txBody>
      </p:sp>
    </p:spTree>
    <p:extLst>
      <p:ext uri="{BB962C8B-B14F-4D97-AF65-F5344CB8AC3E}">
        <p14:creationId xmlns:p14="http://schemas.microsoft.com/office/powerpoint/2010/main" val="10364633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esultado de imagen para como prevenir la diabe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3768" y="1045840"/>
            <a:ext cx="8381905" cy="5029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62699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981735" y="796718"/>
            <a:ext cx="8230465" cy="1144921"/>
          </a:xfrm>
        </p:spPr>
        <p:txBody>
          <a:bodyPr/>
          <a:lstStyle/>
          <a:p>
            <a:pPr lvl="0"/>
            <a:r>
              <a:rPr lang="es-MX" dirty="0">
                <a:solidFill>
                  <a:schemeClr val="accent1">
                    <a:lumMod val="75000"/>
                  </a:schemeClr>
                </a:solidFill>
                <a:latin typeface="Arial" pitchFamily="18"/>
                <a:ea typeface="Microsoft YaHei" pitchFamily="2"/>
                <a:cs typeface="Mangal" pitchFamily="2"/>
              </a:rPr>
              <a:t>Enfermedades que se han presentado en mi comunidad</a:t>
            </a:r>
          </a:p>
        </p:txBody>
      </p:sp>
      <p:sp>
        <p:nvSpPr>
          <p:cNvPr id="3" name="Marcador de texto 2"/>
          <p:cNvSpPr txBox="1">
            <a:spLocks noGrp="1"/>
          </p:cNvSpPr>
          <p:nvPr>
            <p:ph type="body" idx="4294967295"/>
          </p:nvPr>
        </p:nvSpPr>
        <p:spPr>
          <a:xfrm>
            <a:off x="1143472" y="2196192"/>
            <a:ext cx="4015142" cy="3977698"/>
          </a:xfrm>
        </p:spPr>
        <p:txBody>
          <a:bodyPr/>
          <a:lstStyle/>
          <a:p>
            <a:pPr marL="0" indent="0">
              <a:buSzPct val="45000"/>
              <a:buNone/>
            </a:pPr>
            <a:r>
              <a:rPr lang="es-MX" sz="2903" dirty="0">
                <a:latin typeface="Arial" pitchFamily="18"/>
                <a:ea typeface="Microsoft YaHei" pitchFamily="2"/>
                <a:cs typeface="Mangal" pitchFamily="2"/>
              </a:rPr>
              <a:t>	Transmisible:</a:t>
            </a:r>
          </a:p>
          <a:p>
            <a:pPr lvl="0">
              <a:buSzPct val="45000"/>
              <a:buFont typeface="StarSymbol"/>
              <a:buChar char="●"/>
            </a:pPr>
            <a:r>
              <a:rPr lang="es-MX" sz="2359" dirty="0">
                <a:latin typeface="Arial" pitchFamily="18"/>
                <a:ea typeface="Microsoft YaHei" pitchFamily="2"/>
                <a:cs typeface="Mangal" pitchFamily="2"/>
              </a:rPr>
              <a:t>La diabetes</a:t>
            </a:r>
          </a:p>
          <a:p>
            <a:pPr lvl="0">
              <a:buSzPct val="45000"/>
              <a:buFont typeface="StarSymbol"/>
              <a:buChar char="●"/>
            </a:pPr>
            <a:r>
              <a:rPr lang="es-MX" sz="2359" dirty="0">
                <a:latin typeface="Arial" pitchFamily="18"/>
                <a:ea typeface="Microsoft YaHei" pitchFamily="2"/>
                <a:cs typeface="Mangal" pitchFamily="2"/>
              </a:rPr>
              <a:t>Obesidad</a:t>
            </a:r>
          </a:p>
          <a:p>
            <a:pPr lvl="0">
              <a:buSzPct val="45000"/>
              <a:buFont typeface="StarSymbol"/>
              <a:buChar char="●"/>
            </a:pPr>
            <a:r>
              <a:rPr lang="es-MX" sz="2359" dirty="0">
                <a:latin typeface="Arial" pitchFamily="18"/>
                <a:ea typeface="Microsoft YaHei" pitchFamily="2"/>
                <a:cs typeface="Mangal" pitchFamily="2"/>
              </a:rPr>
              <a:t>Hipertensión</a:t>
            </a:r>
          </a:p>
          <a:p>
            <a:pPr lvl="0">
              <a:buSzPct val="45000"/>
              <a:buFont typeface="StarSymbol"/>
              <a:buChar char="●"/>
            </a:pPr>
            <a:r>
              <a:rPr lang="es-MX" sz="2359" dirty="0">
                <a:latin typeface="Arial" pitchFamily="18"/>
                <a:ea typeface="Microsoft YaHei" pitchFamily="2"/>
                <a:cs typeface="Mangal" pitchFamily="2"/>
              </a:rPr>
              <a:t>Influenza</a:t>
            </a:r>
          </a:p>
          <a:p>
            <a:pPr lvl="0">
              <a:buSzPct val="45000"/>
              <a:buFont typeface="StarSymbol"/>
              <a:buChar char="●"/>
            </a:pPr>
            <a:r>
              <a:rPr lang="es-MX" sz="2359" dirty="0">
                <a:latin typeface="Arial" pitchFamily="18"/>
                <a:ea typeface="Microsoft YaHei" pitchFamily="2"/>
                <a:cs typeface="Mangal" pitchFamily="2"/>
              </a:rPr>
              <a:t>Gripe</a:t>
            </a:r>
          </a:p>
        </p:txBody>
      </p:sp>
      <p:sp>
        <p:nvSpPr>
          <p:cNvPr id="4" name="Marcador de texto 3"/>
          <p:cNvSpPr txBox="1">
            <a:spLocks noGrp="1"/>
          </p:cNvSpPr>
          <p:nvPr>
            <p:ph type="body" idx="4294967295"/>
          </p:nvPr>
        </p:nvSpPr>
        <p:spPr>
          <a:xfrm>
            <a:off x="6651900" y="2316755"/>
            <a:ext cx="4016581" cy="3977698"/>
          </a:xfrm>
        </p:spPr>
        <p:txBody>
          <a:bodyPr/>
          <a:lstStyle/>
          <a:p>
            <a:pPr marL="0" indent="0">
              <a:buSzPct val="45000"/>
              <a:buNone/>
            </a:pPr>
            <a:r>
              <a:rPr lang="es-MX" sz="2540" dirty="0">
                <a:latin typeface="Arial" pitchFamily="18"/>
                <a:ea typeface="Microsoft YaHei" pitchFamily="2"/>
                <a:cs typeface="Mangal" pitchFamily="2"/>
              </a:rPr>
              <a:t>	No transmisible</a:t>
            </a:r>
          </a:p>
          <a:p>
            <a:pPr lvl="0">
              <a:buSzPct val="45000"/>
              <a:buFont typeface="StarSymbol"/>
              <a:buChar char="●"/>
            </a:pPr>
            <a:r>
              <a:rPr lang="es-MX" sz="2359" dirty="0">
                <a:latin typeface="Arial" pitchFamily="18"/>
                <a:ea typeface="Microsoft YaHei" pitchFamily="2"/>
                <a:cs typeface="Mangal" pitchFamily="2"/>
              </a:rPr>
              <a:t>La obesidad</a:t>
            </a:r>
          </a:p>
          <a:p>
            <a:pPr lvl="0">
              <a:buSzPct val="45000"/>
              <a:buFont typeface="StarSymbol"/>
              <a:buChar char="●"/>
            </a:pPr>
            <a:r>
              <a:rPr lang="es-MX" sz="2359" dirty="0">
                <a:latin typeface="Arial" pitchFamily="18"/>
                <a:ea typeface="Microsoft YaHei" pitchFamily="2"/>
                <a:cs typeface="Mangal" pitchFamily="2"/>
              </a:rPr>
              <a:t>Estrés</a:t>
            </a:r>
          </a:p>
          <a:p>
            <a:pPr lvl="0">
              <a:buSzPct val="45000"/>
              <a:buFont typeface="StarSymbol"/>
              <a:buChar char="●"/>
            </a:pPr>
            <a:r>
              <a:rPr lang="es-MX" sz="2359" dirty="0">
                <a:latin typeface="Arial" pitchFamily="18"/>
                <a:ea typeface="Microsoft YaHei" pitchFamily="2"/>
                <a:cs typeface="Mangal" pitchFamily="2"/>
              </a:rPr>
              <a:t>Asma</a:t>
            </a:r>
          </a:p>
          <a:p>
            <a:pPr lvl="0">
              <a:buSzPct val="45000"/>
              <a:buFont typeface="StarSymbol"/>
              <a:buChar char="●"/>
            </a:pPr>
            <a:r>
              <a:rPr lang="es-MX" sz="2359" dirty="0">
                <a:latin typeface="Arial" pitchFamily="18"/>
                <a:ea typeface="Microsoft YaHei" pitchFamily="2"/>
                <a:cs typeface="Mangal" pitchFamily="2"/>
              </a:rPr>
              <a:t>Cáncer</a:t>
            </a:r>
          </a:p>
          <a:p>
            <a:pPr lvl="0">
              <a:buSzPct val="45000"/>
              <a:buFont typeface="StarSymbol"/>
              <a:buChar char="●"/>
            </a:pPr>
            <a:r>
              <a:rPr lang="es-MX" sz="2359" dirty="0">
                <a:latin typeface="Arial" pitchFamily="18"/>
                <a:ea typeface="Microsoft YaHei" pitchFamily="2"/>
                <a:cs typeface="Mangal" pitchFamily="2"/>
              </a:rPr>
              <a:t>Dengue</a:t>
            </a:r>
          </a:p>
        </p:txBody>
      </p:sp>
      <p:pic>
        <p:nvPicPr>
          <p:cNvPr id="2050" name="Picture 2" descr="Resultado de imagen para obesid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3951" y="4185041"/>
            <a:ext cx="1425154" cy="178144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sultado de imagen para grip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8239" y="5198868"/>
            <a:ext cx="1795043" cy="153523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Resultado de imagen para estres en trafic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6921" y="5198867"/>
            <a:ext cx="1870559" cy="1401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68449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p:cNvSpPr txBox="1">
            <a:spLocks noGrp="1"/>
          </p:cNvSpPr>
          <p:nvPr>
            <p:ph type="subTitle" idx="4294967295"/>
          </p:nvPr>
        </p:nvSpPr>
        <p:spPr>
          <a:xfrm>
            <a:off x="1059977" y="736457"/>
            <a:ext cx="10041612" cy="5355250"/>
          </a:xfrm>
        </p:spPr>
        <p:txBody>
          <a:bodyPr anchor="ctr">
            <a:normAutofit/>
          </a:bodyPr>
          <a:lstStyle/>
          <a:p>
            <a:pPr lvl="0" algn="ctr"/>
            <a:r>
              <a:rPr lang="es-MX" sz="2400" dirty="0" smtClean="0">
                <a:latin typeface="Arial" pitchFamily="18"/>
                <a:ea typeface="Microsoft YaHei" pitchFamily="2"/>
                <a:cs typeface="Mangal" pitchFamily="2"/>
              </a:rPr>
              <a:t>A continuación </a:t>
            </a:r>
            <a:r>
              <a:rPr lang="es-MX" sz="2400" dirty="0">
                <a:latin typeface="Arial" pitchFamily="18"/>
                <a:ea typeface="Microsoft YaHei" pitchFamily="2"/>
                <a:cs typeface="Mangal" pitchFamily="2"/>
              </a:rPr>
              <a:t>describiré la enfermedad que considero que se presenta con mayor frecuencia en mi comunidad, aunque pienso que no solamente se presenta aquí en GDL considero que esta enfermedad también se presenta en mas comunidades.</a:t>
            </a:r>
          </a:p>
        </p:txBody>
      </p:sp>
    </p:spTree>
    <p:extLst>
      <p:ext uri="{BB962C8B-B14F-4D97-AF65-F5344CB8AC3E}">
        <p14:creationId xmlns:p14="http://schemas.microsoft.com/office/powerpoint/2010/main" val="3468899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1275009" y="856697"/>
            <a:ext cx="8826803" cy="646331"/>
          </a:xfrm>
        </p:spPr>
        <p:txBody>
          <a:bodyPr wrap="square">
            <a:spAutoFit/>
          </a:bodyPr>
          <a:lstStyle/>
          <a:p>
            <a:pPr lvl="0"/>
            <a:r>
              <a:rPr lang="es-MX" dirty="0">
                <a:solidFill>
                  <a:schemeClr val="accent1">
                    <a:lumMod val="75000"/>
                  </a:schemeClr>
                </a:solidFill>
                <a:latin typeface="Arial" pitchFamily="18"/>
                <a:ea typeface="Microsoft YaHei" pitchFamily="2"/>
                <a:cs typeface="Mangal" pitchFamily="2"/>
              </a:rPr>
              <a:t>La diabetes</a:t>
            </a:r>
          </a:p>
        </p:txBody>
      </p:sp>
      <p:sp>
        <p:nvSpPr>
          <p:cNvPr id="3" name="Subtítulo 2"/>
          <p:cNvSpPr txBox="1">
            <a:spLocks noGrp="1"/>
          </p:cNvSpPr>
          <p:nvPr>
            <p:ph type="subTitle" idx="4294967295"/>
          </p:nvPr>
        </p:nvSpPr>
        <p:spPr>
          <a:xfrm>
            <a:off x="1275009" y="2215015"/>
            <a:ext cx="8826803" cy="1938992"/>
          </a:xfrm>
        </p:spPr>
        <p:txBody>
          <a:bodyPr wrap="square" anchor="ctr">
            <a:spAutoFit/>
          </a:bodyPr>
          <a:lstStyle/>
          <a:p>
            <a:pPr lvl="0" algn="l"/>
            <a:r>
              <a:rPr lang="es-MX" sz="2000" dirty="0">
                <a:latin typeface="Arial" pitchFamily="18"/>
                <a:ea typeface="Microsoft YaHei" pitchFamily="2"/>
                <a:cs typeface="Mangal" pitchFamily="2"/>
              </a:rPr>
              <a:t>Diabetes es una afección crónica que se desencadena cuando el organismo pierde su capacidad de producir suficiente insulina o de utilizarla con eficacia.  La insulina es una hormona que se fabrica en el páncreas y que permite que la glucosa de los alimentos pase a las células del organismo, en donde se convierte en energía para que funcionen los músculos y los tejidos.</a:t>
            </a:r>
          </a:p>
        </p:txBody>
      </p:sp>
      <p:pic>
        <p:nvPicPr>
          <p:cNvPr id="3074" name="Picture 2" descr="Resultado de imagen para diabe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6072" y="4429798"/>
            <a:ext cx="2701015" cy="1972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38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txBox="1">
            <a:spLocks noGrp="1"/>
          </p:cNvSpPr>
          <p:nvPr>
            <p:ph type="body" idx="4294967295"/>
          </p:nvPr>
        </p:nvSpPr>
        <p:spPr>
          <a:xfrm>
            <a:off x="927279" y="1262130"/>
            <a:ext cx="9242365" cy="4909566"/>
          </a:xfrm>
        </p:spPr>
        <p:txBody>
          <a:bodyPr>
            <a:normAutofit/>
          </a:bodyPr>
          <a:lstStyle/>
          <a:p>
            <a:pPr lvl="0"/>
            <a:r>
              <a:rPr lang="es-MX" sz="2400" dirty="0">
                <a:latin typeface="Arial" pitchFamily="18"/>
                <a:ea typeface="Microsoft YaHei" pitchFamily="2"/>
                <a:cs typeface="Mangal" pitchFamily="2"/>
              </a:rPr>
              <a:t>Hay tres tipos principales de diabetes:</a:t>
            </a:r>
          </a:p>
          <a:p>
            <a:pPr lvl="0"/>
            <a:endParaRPr lang="es-MX" sz="2400" dirty="0">
              <a:latin typeface="Arial" pitchFamily="18"/>
              <a:ea typeface="Microsoft YaHei" pitchFamily="2"/>
              <a:cs typeface="Mangal" pitchFamily="2"/>
            </a:endParaRPr>
          </a:p>
          <a:p>
            <a:pPr lvl="0"/>
            <a:r>
              <a:rPr lang="es-MX" sz="2400" dirty="0">
                <a:latin typeface="Arial" pitchFamily="18"/>
                <a:ea typeface="Microsoft YaHei" pitchFamily="2"/>
                <a:cs typeface="Mangal" pitchFamily="2"/>
              </a:rPr>
              <a:t>diabetes tipo 1</a:t>
            </a:r>
          </a:p>
          <a:p>
            <a:pPr lvl="0"/>
            <a:r>
              <a:rPr lang="es-MX" sz="2400" dirty="0">
                <a:latin typeface="Arial" pitchFamily="18"/>
                <a:ea typeface="Microsoft YaHei" pitchFamily="2"/>
                <a:cs typeface="Mangal" pitchFamily="2"/>
              </a:rPr>
              <a:t>diabetes tipo 2</a:t>
            </a:r>
          </a:p>
          <a:p>
            <a:pPr lvl="0"/>
            <a:r>
              <a:rPr lang="es-MX" sz="2400" dirty="0">
                <a:latin typeface="Arial" pitchFamily="18"/>
                <a:ea typeface="Microsoft YaHei" pitchFamily="2"/>
                <a:cs typeface="Mangal" pitchFamily="2"/>
              </a:rPr>
              <a:t>diabetes mellitus gestacional (DMG)</a:t>
            </a:r>
          </a:p>
        </p:txBody>
      </p:sp>
    </p:spTree>
    <p:extLst>
      <p:ext uri="{BB962C8B-B14F-4D97-AF65-F5344CB8AC3E}">
        <p14:creationId xmlns:p14="http://schemas.microsoft.com/office/powerpoint/2010/main" val="42101846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1089558" y="605760"/>
            <a:ext cx="8230465" cy="1144921"/>
          </a:xfrm>
        </p:spPr>
        <p:txBody>
          <a:bodyPr/>
          <a:lstStyle/>
          <a:p>
            <a:pPr lvl="0"/>
            <a:r>
              <a:rPr lang="es-MX" dirty="0">
                <a:solidFill>
                  <a:schemeClr val="accent1">
                    <a:lumMod val="75000"/>
                  </a:schemeClr>
                </a:solidFill>
                <a:latin typeface="Arial" pitchFamily="18"/>
                <a:ea typeface="Microsoft YaHei" pitchFamily="2"/>
                <a:cs typeface="Mangal" pitchFamily="2"/>
              </a:rPr>
              <a:t>Diabetes tipo 1</a:t>
            </a:r>
          </a:p>
        </p:txBody>
      </p:sp>
      <p:sp>
        <p:nvSpPr>
          <p:cNvPr id="3" name="Marcador de texto 2"/>
          <p:cNvSpPr txBox="1">
            <a:spLocks noGrp="1"/>
          </p:cNvSpPr>
          <p:nvPr>
            <p:ph type="body" idx="4294967295"/>
          </p:nvPr>
        </p:nvSpPr>
        <p:spPr>
          <a:xfrm>
            <a:off x="1410649" y="1960821"/>
            <a:ext cx="8230465" cy="3977698"/>
          </a:xfrm>
        </p:spPr>
        <p:txBody>
          <a:bodyPr/>
          <a:lstStyle/>
          <a:p>
            <a:pPr lvl="0">
              <a:buSzPct val="45000"/>
              <a:buFont typeface="StarSymbol"/>
              <a:buChar char="●"/>
            </a:pPr>
            <a:r>
              <a:rPr lang="es-MX" dirty="0">
                <a:latin typeface="Arial" pitchFamily="18"/>
                <a:ea typeface="Microsoft YaHei" pitchFamily="2"/>
                <a:cs typeface="Mangal" pitchFamily="2"/>
              </a:rPr>
              <a:t>Está causada por una reacción auto inmune, en la que el sistema de defensas del organismo ataca las células productoras de insulina del páncreas. Como resultado, el organismo deja de producir la insulina que necesita. La razón por la que esto sucede no se acaba de entender.</a:t>
            </a:r>
          </a:p>
          <a:p>
            <a:pPr lvl="0">
              <a:buSzPct val="45000"/>
              <a:buFont typeface="StarSymbol"/>
              <a:buChar char="●"/>
            </a:pPr>
            <a:r>
              <a:rPr lang="es-MX" dirty="0">
                <a:latin typeface="Arial" pitchFamily="18"/>
                <a:ea typeface="Microsoft YaHei" pitchFamily="2"/>
                <a:cs typeface="Mangal" pitchFamily="2"/>
              </a:rPr>
              <a:t>Síntomas:</a:t>
            </a:r>
          </a:p>
          <a:p>
            <a:pPr lvl="0">
              <a:buSzPct val="45000"/>
              <a:buFont typeface="StarSymbol"/>
              <a:buChar char="●"/>
            </a:pPr>
            <a:r>
              <a:rPr lang="es-MX" dirty="0">
                <a:latin typeface="Arial" pitchFamily="18"/>
                <a:ea typeface="Microsoft YaHei" pitchFamily="2"/>
                <a:cs typeface="Mangal" pitchFamily="2"/>
              </a:rPr>
              <a:t>sed anormal y sequedad de boca</a:t>
            </a:r>
          </a:p>
          <a:p>
            <a:pPr lvl="0">
              <a:buSzPct val="45000"/>
              <a:buFont typeface="StarSymbol"/>
              <a:buChar char="●"/>
            </a:pPr>
            <a:r>
              <a:rPr lang="es-MX" dirty="0">
                <a:latin typeface="Arial" pitchFamily="18"/>
                <a:ea typeface="Microsoft YaHei" pitchFamily="2"/>
                <a:cs typeface="Mangal" pitchFamily="2"/>
              </a:rPr>
              <a:t>micción frecuente</a:t>
            </a:r>
          </a:p>
          <a:p>
            <a:pPr lvl="0">
              <a:buSzPct val="45000"/>
              <a:buFont typeface="StarSymbol"/>
              <a:buChar char="●"/>
            </a:pPr>
            <a:r>
              <a:rPr lang="es-MX" dirty="0">
                <a:latin typeface="Arial" pitchFamily="18"/>
                <a:ea typeface="Microsoft YaHei" pitchFamily="2"/>
                <a:cs typeface="Mangal" pitchFamily="2"/>
              </a:rPr>
              <a:t>cansancio extremo/falta de energía</a:t>
            </a:r>
          </a:p>
          <a:p>
            <a:pPr lvl="0">
              <a:buSzPct val="45000"/>
              <a:buFont typeface="StarSymbol"/>
              <a:buChar char="●"/>
            </a:pPr>
            <a:r>
              <a:rPr lang="es-MX" dirty="0">
                <a:latin typeface="Arial" pitchFamily="18"/>
                <a:ea typeface="Microsoft YaHei" pitchFamily="2"/>
                <a:cs typeface="Mangal" pitchFamily="2"/>
              </a:rPr>
              <a:t>apetito constante</a:t>
            </a:r>
          </a:p>
          <a:p>
            <a:pPr lvl="0">
              <a:buSzPct val="45000"/>
              <a:buFont typeface="StarSymbol"/>
              <a:buChar char="●"/>
            </a:pPr>
            <a:r>
              <a:rPr lang="es-MX" dirty="0">
                <a:latin typeface="Arial" pitchFamily="18"/>
                <a:ea typeface="Microsoft YaHei" pitchFamily="2"/>
                <a:cs typeface="Mangal" pitchFamily="2"/>
              </a:rPr>
              <a:t>pérdida de peso repentina</a:t>
            </a:r>
          </a:p>
        </p:txBody>
      </p:sp>
    </p:spTree>
    <p:extLst>
      <p:ext uri="{BB962C8B-B14F-4D97-AF65-F5344CB8AC3E}">
        <p14:creationId xmlns:p14="http://schemas.microsoft.com/office/powerpoint/2010/main" val="9330867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788944" y="459409"/>
            <a:ext cx="8230465" cy="1144921"/>
          </a:xfrm>
        </p:spPr>
        <p:txBody>
          <a:bodyPr/>
          <a:lstStyle/>
          <a:p>
            <a:pPr lvl="0"/>
            <a:r>
              <a:rPr lang="es-MX" dirty="0">
                <a:solidFill>
                  <a:schemeClr val="accent1">
                    <a:lumMod val="75000"/>
                  </a:schemeClr>
                </a:solidFill>
                <a:latin typeface="Arial" pitchFamily="18"/>
                <a:ea typeface="Microsoft YaHei" pitchFamily="2"/>
                <a:cs typeface="Mangal" pitchFamily="2"/>
              </a:rPr>
              <a:t>Diabetes tipo 2</a:t>
            </a:r>
          </a:p>
        </p:txBody>
      </p:sp>
      <p:sp>
        <p:nvSpPr>
          <p:cNvPr id="3" name="Marcador de texto 2"/>
          <p:cNvSpPr txBox="1">
            <a:spLocks noGrp="1"/>
          </p:cNvSpPr>
          <p:nvPr>
            <p:ph type="body" idx="4294967295"/>
          </p:nvPr>
        </p:nvSpPr>
        <p:spPr>
          <a:xfrm>
            <a:off x="1450727" y="2223474"/>
            <a:ext cx="9251616" cy="3977698"/>
          </a:xfrm>
        </p:spPr>
        <p:txBody>
          <a:bodyPr/>
          <a:lstStyle/>
          <a:p>
            <a:pPr lvl="0">
              <a:buSzPct val="45000"/>
              <a:buFont typeface="StarSymbol"/>
              <a:buChar char="●"/>
            </a:pPr>
            <a:r>
              <a:rPr lang="es-MX" sz="2000" dirty="0">
                <a:latin typeface="Arial" pitchFamily="18"/>
                <a:ea typeface="Microsoft YaHei" pitchFamily="2"/>
                <a:cs typeface="Mangal" pitchFamily="2"/>
              </a:rPr>
              <a:t>La diabetes tipo 2 es el tipo más común de diabetes. Suele aparecer en adultos, pero cada vez más hay más casos de niños y adolescentes. En la diabetes tipo 2, el organismo puede producir insulina pero, o bien no es suficiente, o el organismo no responde a sus efectos, provocando una acumulación de glucosa en la sangre.</a:t>
            </a:r>
          </a:p>
          <a:p>
            <a:pPr lvl="0">
              <a:buSzPct val="45000"/>
              <a:buFont typeface="StarSymbol"/>
              <a:buChar char="●"/>
            </a:pPr>
            <a:endParaRPr lang="es-MX" dirty="0">
              <a:latin typeface="Arial" pitchFamily="18"/>
              <a:ea typeface="Microsoft YaHei" pitchFamily="2"/>
              <a:cs typeface="Mangal" pitchFamily="2"/>
            </a:endParaRPr>
          </a:p>
        </p:txBody>
      </p:sp>
    </p:spTree>
    <p:extLst>
      <p:ext uri="{BB962C8B-B14F-4D97-AF65-F5344CB8AC3E}">
        <p14:creationId xmlns:p14="http://schemas.microsoft.com/office/powerpoint/2010/main" val="19361404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1197735" y="459409"/>
            <a:ext cx="9344981" cy="1144921"/>
          </a:xfrm>
        </p:spPr>
        <p:txBody>
          <a:bodyPr/>
          <a:lstStyle/>
          <a:p>
            <a:pPr lvl="0"/>
            <a:r>
              <a:rPr lang="es-MX" dirty="0">
                <a:solidFill>
                  <a:schemeClr val="accent1">
                    <a:lumMod val="75000"/>
                  </a:schemeClr>
                </a:solidFill>
                <a:latin typeface="Arial" pitchFamily="18"/>
                <a:ea typeface="Microsoft YaHei" pitchFamily="2"/>
                <a:cs typeface="Mangal" pitchFamily="2"/>
              </a:rPr>
              <a:t>Diabetes tipo 2</a:t>
            </a:r>
          </a:p>
        </p:txBody>
      </p:sp>
      <p:sp>
        <p:nvSpPr>
          <p:cNvPr id="3" name="Marcador de texto 2"/>
          <p:cNvSpPr txBox="1">
            <a:spLocks noGrp="1"/>
          </p:cNvSpPr>
          <p:nvPr>
            <p:ph type="body" idx="4294967295"/>
          </p:nvPr>
        </p:nvSpPr>
        <p:spPr>
          <a:xfrm>
            <a:off x="2026676" y="2365862"/>
            <a:ext cx="8230465" cy="3977698"/>
          </a:xfrm>
        </p:spPr>
        <p:txBody>
          <a:bodyPr>
            <a:normAutofit lnSpcReduction="10000"/>
          </a:bodyPr>
          <a:lstStyle/>
          <a:p>
            <a:pPr lvl="0"/>
            <a:r>
              <a:rPr lang="es-MX" sz="4899" dirty="0">
                <a:latin typeface="Arial" pitchFamily="18"/>
                <a:ea typeface="Microsoft YaHei" pitchFamily="2"/>
                <a:cs typeface="Mangal" pitchFamily="2"/>
              </a:rPr>
              <a:t>Factores de riesgo</a:t>
            </a:r>
          </a:p>
          <a:p>
            <a:pPr lvl="0"/>
            <a:endParaRPr lang="es-MX" dirty="0">
              <a:latin typeface="Arial" pitchFamily="18"/>
              <a:ea typeface="Microsoft YaHei" pitchFamily="2"/>
              <a:cs typeface="Mangal" pitchFamily="2"/>
            </a:endParaRPr>
          </a:p>
          <a:p>
            <a:pPr lvl="0">
              <a:buSzPct val="45000"/>
              <a:buFont typeface="StarSymbol"/>
              <a:buChar char="●"/>
            </a:pPr>
            <a:r>
              <a:rPr lang="es-MX" dirty="0">
                <a:latin typeface="Arial" pitchFamily="18"/>
                <a:ea typeface="Microsoft YaHei" pitchFamily="2"/>
                <a:cs typeface="Mangal" pitchFamily="2"/>
              </a:rPr>
              <a:t>obesidad</a:t>
            </a:r>
          </a:p>
          <a:p>
            <a:pPr lvl="0">
              <a:buSzPct val="45000"/>
              <a:buFont typeface="StarSymbol"/>
              <a:buChar char="●"/>
            </a:pPr>
            <a:r>
              <a:rPr lang="es-MX" dirty="0">
                <a:latin typeface="Arial" pitchFamily="18"/>
                <a:ea typeface="Microsoft YaHei" pitchFamily="2"/>
                <a:cs typeface="Mangal" pitchFamily="2"/>
              </a:rPr>
              <a:t>mala alimentación</a:t>
            </a:r>
          </a:p>
          <a:p>
            <a:pPr lvl="0">
              <a:buSzPct val="45000"/>
              <a:buFont typeface="StarSymbol"/>
              <a:buChar char="●"/>
            </a:pPr>
            <a:r>
              <a:rPr lang="es-MX" dirty="0">
                <a:latin typeface="Arial" pitchFamily="18"/>
                <a:ea typeface="Microsoft YaHei" pitchFamily="2"/>
                <a:cs typeface="Mangal" pitchFamily="2"/>
              </a:rPr>
              <a:t>falta de actividad física</a:t>
            </a:r>
          </a:p>
          <a:p>
            <a:pPr lvl="0">
              <a:buSzPct val="45000"/>
              <a:buFont typeface="StarSymbol"/>
              <a:buChar char="●"/>
            </a:pPr>
            <a:r>
              <a:rPr lang="es-MX" dirty="0">
                <a:latin typeface="Arial" pitchFamily="18"/>
                <a:ea typeface="Microsoft YaHei" pitchFamily="2"/>
                <a:cs typeface="Mangal" pitchFamily="2"/>
              </a:rPr>
              <a:t>edad avanzada</a:t>
            </a:r>
          </a:p>
          <a:p>
            <a:pPr lvl="0">
              <a:buSzPct val="45000"/>
              <a:buFont typeface="StarSymbol"/>
              <a:buChar char="●"/>
            </a:pPr>
            <a:r>
              <a:rPr lang="es-MX" dirty="0">
                <a:latin typeface="Arial" pitchFamily="18"/>
                <a:ea typeface="Microsoft YaHei" pitchFamily="2"/>
                <a:cs typeface="Mangal" pitchFamily="2"/>
              </a:rPr>
              <a:t>antecedentes familiares de diabetes</a:t>
            </a:r>
          </a:p>
          <a:p>
            <a:pPr lvl="0">
              <a:buSzPct val="45000"/>
              <a:buFont typeface="StarSymbol"/>
              <a:buChar char="●"/>
            </a:pPr>
            <a:r>
              <a:rPr lang="es-MX" dirty="0">
                <a:latin typeface="Arial" pitchFamily="18"/>
                <a:ea typeface="Microsoft YaHei" pitchFamily="2"/>
                <a:cs typeface="Mangal" pitchFamily="2"/>
              </a:rPr>
              <a:t>origen étnico</a:t>
            </a:r>
          </a:p>
          <a:p>
            <a:pPr lvl="0">
              <a:buSzPct val="45000"/>
              <a:buFont typeface="StarSymbol"/>
              <a:buChar char="●"/>
            </a:pPr>
            <a:r>
              <a:rPr lang="es-MX" dirty="0">
                <a:latin typeface="Arial" pitchFamily="18"/>
                <a:ea typeface="Microsoft YaHei" pitchFamily="2"/>
                <a:cs typeface="Mangal" pitchFamily="2"/>
              </a:rPr>
              <a:t>nutrición inadecuada durante el embarazo, que afecta al niño en desarrollo</a:t>
            </a:r>
          </a:p>
        </p:txBody>
      </p:sp>
    </p:spTree>
    <p:extLst>
      <p:ext uri="{BB962C8B-B14F-4D97-AF65-F5344CB8AC3E}">
        <p14:creationId xmlns:p14="http://schemas.microsoft.com/office/powerpoint/2010/main" val="7602474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1250425" y="461853"/>
            <a:ext cx="8230465" cy="1144921"/>
          </a:xfrm>
        </p:spPr>
        <p:txBody>
          <a:bodyPr/>
          <a:lstStyle/>
          <a:p>
            <a:pPr lvl="0"/>
            <a:r>
              <a:rPr lang="es-MX" dirty="0">
                <a:solidFill>
                  <a:schemeClr val="accent1">
                    <a:lumMod val="75000"/>
                  </a:schemeClr>
                </a:solidFill>
                <a:latin typeface="Arial" pitchFamily="18"/>
                <a:ea typeface="Microsoft YaHei" pitchFamily="2"/>
                <a:cs typeface="Mangal" pitchFamily="2"/>
              </a:rPr>
              <a:t>Diabetes gestacional</a:t>
            </a:r>
          </a:p>
        </p:txBody>
      </p:sp>
      <p:sp>
        <p:nvSpPr>
          <p:cNvPr id="3" name="Marcador de texto 2"/>
          <p:cNvSpPr txBox="1">
            <a:spLocks noGrp="1"/>
          </p:cNvSpPr>
          <p:nvPr>
            <p:ph type="body" idx="4294967295"/>
          </p:nvPr>
        </p:nvSpPr>
        <p:spPr>
          <a:xfrm>
            <a:off x="824249" y="2379462"/>
            <a:ext cx="9337702" cy="3977698"/>
          </a:xfrm>
        </p:spPr>
        <p:txBody>
          <a:bodyPr>
            <a:normAutofit/>
          </a:bodyPr>
          <a:lstStyle/>
          <a:p>
            <a:pPr lvl="0">
              <a:buSzPct val="45000"/>
              <a:buFont typeface="StarSymbol"/>
              <a:buChar char="●"/>
            </a:pPr>
            <a:r>
              <a:rPr lang="es-MX" sz="2000" dirty="0">
                <a:latin typeface="Arial" pitchFamily="18"/>
                <a:ea typeface="Microsoft YaHei" pitchFamily="2"/>
                <a:cs typeface="Mangal" pitchFamily="2"/>
              </a:rPr>
              <a:t>Es la presencia de glucemia alta (diabetes) que empieza o se diagnostica por primera vez durante el embarazo.</a:t>
            </a:r>
          </a:p>
        </p:txBody>
      </p:sp>
    </p:spTree>
    <p:extLst>
      <p:ext uri="{BB962C8B-B14F-4D97-AF65-F5344CB8AC3E}">
        <p14:creationId xmlns:p14="http://schemas.microsoft.com/office/powerpoint/2010/main" val="26794711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Sala de reuniones 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Sala de reuniones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a de reuniones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5</TotalTime>
  <Words>531</Words>
  <Application>Microsoft Office PowerPoint</Application>
  <PresentationFormat>Panorámica</PresentationFormat>
  <Paragraphs>82</Paragraphs>
  <Slides>14</Slides>
  <Notes>13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14</vt:i4>
      </vt:variant>
    </vt:vector>
  </HeadingPairs>
  <TitlesOfParts>
    <vt:vector size="22" baseType="lpstr">
      <vt:lpstr>Microsoft YaHei</vt:lpstr>
      <vt:lpstr>Arial</vt:lpstr>
      <vt:lpstr>Calibri</vt:lpstr>
      <vt:lpstr>Century Gothic</vt:lpstr>
      <vt:lpstr>Mangal</vt:lpstr>
      <vt:lpstr>StarSymbol</vt:lpstr>
      <vt:lpstr>Wingdings 3</vt:lpstr>
      <vt:lpstr>Sala de reuniones Ion</vt:lpstr>
      <vt:lpstr>Niveles de  prevención</vt:lpstr>
      <vt:lpstr>Enfermedades que se han presentado en mi comunidad</vt:lpstr>
      <vt:lpstr>Presentación de PowerPoint</vt:lpstr>
      <vt:lpstr>La diabetes</vt:lpstr>
      <vt:lpstr>Presentación de PowerPoint</vt:lpstr>
      <vt:lpstr>Diabetes tipo 1</vt:lpstr>
      <vt:lpstr>Diabetes tipo 2</vt:lpstr>
      <vt:lpstr>Diabetes tipo 2</vt:lpstr>
      <vt:lpstr>Diabetes gestacional</vt:lpstr>
      <vt:lpstr>Como controlar la diabetes</vt:lpstr>
      <vt:lpstr>Prevención primaria</vt:lpstr>
      <vt:lpstr>Prevención secundaria</vt:lpstr>
      <vt:lpstr>Prevención terciaria</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Niveles de  prevención</dc:title>
  <dc:creator>ACER</dc:creator>
  <cp:lastModifiedBy>ACER</cp:lastModifiedBy>
  <cp:revision>2</cp:revision>
  <dcterms:created xsi:type="dcterms:W3CDTF">2017-03-15T21:46:12Z</dcterms:created>
  <dcterms:modified xsi:type="dcterms:W3CDTF">2017-03-15T21:52:04Z</dcterms:modified>
</cp:coreProperties>
</file>