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2EEB1-ACD8-4209-A2C3-9F5E077745B2}" type="datetimeFigureOut">
              <a:rPr lang="es-MX" smtClean="0"/>
              <a:t>01/03/2016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C004-06FA-450F-9D74-0FE7A4F26E7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AINX SPOT FREE CAR WASH RX_620034 OXS  (1)-500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3214678" cy="1000108"/>
          </a:xfrm>
        </p:spPr>
        <p:txBody>
          <a:bodyPr>
            <a:noAutofit/>
          </a:bodyPr>
          <a:lstStyle/>
          <a:p>
            <a:pPr algn="l"/>
            <a:r>
              <a:rPr lang="es-MX" sz="3600" b="1" i="1" dirty="0" smtClean="0">
                <a:latin typeface="Baskerville Old Face" pitchFamily="18" charset="0"/>
              </a:rPr>
              <a:t>“Limpia mas que tu carro”</a:t>
            </a:r>
            <a:endParaRPr lang="es-MX" sz="3600" b="1" i="1" dirty="0">
              <a:latin typeface="Baskerville Old Face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jsjs</a:t>
            </a:r>
            <a:endParaRPr lang="es-MX" dirty="0"/>
          </a:p>
        </p:txBody>
      </p:sp>
      <p:pic>
        <p:nvPicPr>
          <p:cNvPr id="5" name="4 Imagen" descr="oferta-especia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00108">
            <a:off x="5140935" y="181076"/>
            <a:ext cx="3714750" cy="2152650"/>
          </a:xfrm>
          <a:prstGeom prst="rect">
            <a:avLst/>
          </a:prstGeom>
        </p:spPr>
      </p:pic>
      <p:pic>
        <p:nvPicPr>
          <p:cNvPr id="6" name="5 Imagen" descr="cache_678438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20010">
            <a:off x="285720" y="5214950"/>
            <a:ext cx="2000248" cy="1120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“Limpia mas que tu carro”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“Limpia mas que tu carro”</dc:title>
  <dc:creator>irvin vargas</dc:creator>
  <cp:lastModifiedBy>irvin vargas</cp:lastModifiedBy>
  <cp:revision>2</cp:revision>
  <dcterms:created xsi:type="dcterms:W3CDTF">2016-03-01T22:30:38Z</dcterms:created>
  <dcterms:modified xsi:type="dcterms:W3CDTF">2016-03-01T22:40:58Z</dcterms:modified>
</cp:coreProperties>
</file>