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9535-0585-4D30-90AF-799C5CDC3FB2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6BBC-BAB1-401B-B325-A2DE86081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63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9535-0585-4D30-90AF-799C5CDC3FB2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6BBC-BAB1-401B-B325-A2DE86081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250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9535-0585-4D30-90AF-799C5CDC3FB2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6BBC-BAB1-401B-B325-A2DE86081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07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9535-0585-4D30-90AF-799C5CDC3FB2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6BBC-BAB1-401B-B325-A2DE86081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542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9535-0585-4D30-90AF-799C5CDC3FB2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6BBC-BAB1-401B-B325-A2DE86081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89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9535-0585-4D30-90AF-799C5CDC3FB2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6BBC-BAB1-401B-B325-A2DE86081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469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9535-0585-4D30-90AF-799C5CDC3FB2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6BBC-BAB1-401B-B325-A2DE86081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03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9535-0585-4D30-90AF-799C5CDC3FB2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6BBC-BAB1-401B-B325-A2DE86081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73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9535-0585-4D30-90AF-799C5CDC3FB2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6BBC-BAB1-401B-B325-A2DE86081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225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9535-0585-4D30-90AF-799C5CDC3FB2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6BBC-BAB1-401B-B325-A2DE86081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683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9535-0585-4D30-90AF-799C5CDC3FB2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6BBC-BAB1-401B-B325-A2DE86081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04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39535-0585-4D30-90AF-799C5CDC3FB2}" type="datetimeFigureOut">
              <a:rPr lang="es-MX" smtClean="0"/>
              <a:t>04/03/2016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96BBC-BAB1-401B-B325-A2DE86081D1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4066"/>
            <a:ext cx="8808930" cy="687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031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SAMSUNG</dc:creator>
  <cp:lastModifiedBy>SAMSUNG</cp:lastModifiedBy>
  <cp:revision>1</cp:revision>
  <dcterms:created xsi:type="dcterms:W3CDTF">2016-03-05T02:55:59Z</dcterms:created>
  <dcterms:modified xsi:type="dcterms:W3CDTF">2016-03-05T02:57:47Z</dcterms:modified>
</cp:coreProperties>
</file>