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951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647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9527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2647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9150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7566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3918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93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13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80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52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94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86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55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4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27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E7B62-19AC-4BD9-92DA-9BE9C28AF091}" type="datetimeFigureOut">
              <a:rPr lang="es-MX" smtClean="0"/>
              <a:t>10/11/2016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D6D018-623E-4B9D-9A7C-6E1F6FAA9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57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77524" y="29517"/>
            <a:ext cx="6409387" cy="856916"/>
          </a:xfrm>
        </p:spPr>
        <p:txBody>
          <a:bodyPr>
            <a:normAutofit fontScale="90000"/>
          </a:bodyPr>
          <a:lstStyle/>
          <a:p>
            <a:pPr algn="l"/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Cantaritos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el güero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30321" y="5138669"/>
            <a:ext cx="5580844" cy="1471005"/>
          </a:xfrm>
        </p:spPr>
        <p:txBody>
          <a:bodyPr>
            <a:normAutofit/>
          </a:bodyPr>
          <a:lstStyle/>
          <a:p>
            <a:pPr algn="l"/>
            <a:r>
              <a:rPr lang="es-MX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 y divierte con tus amigos a cantaros el güero </a:t>
            </a:r>
            <a:endParaRPr lang="es-MX" sz="3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640629" y="140041"/>
            <a:ext cx="2054371" cy="159888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Divertido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515153" y="2339653"/>
            <a:ext cx="1982387" cy="12149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No te vas a arrepentir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8993747" y="2234485"/>
            <a:ext cx="1815921" cy="142955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Disfrútalo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629" y="1062797"/>
            <a:ext cx="4042004" cy="3723144"/>
          </a:xfrm>
          <a:prstGeom prst="rect">
            <a:avLst/>
          </a:prstGeom>
        </p:spPr>
      </p:pic>
      <p:sp>
        <p:nvSpPr>
          <p:cNvPr id="10" name="Elipse 9"/>
          <p:cNvSpPr/>
          <p:nvPr/>
        </p:nvSpPr>
        <p:spPr>
          <a:xfrm>
            <a:off x="386366" y="4146997"/>
            <a:ext cx="1944710" cy="158410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2x1 a la compra de un cántaro grande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9109655" y="4365938"/>
            <a:ext cx="1953297" cy="184167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Los mejores de la zona y lo sabes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8658891" y="194308"/>
            <a:ext cx="3060884" cy="15446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Ya es viernes y los cantaros lo saben y tu cuerpo también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8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48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Faceta</vt:lpstr>
      <vt:lpstr>Cantaritos el güero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Cantaritos el güero</dc:title>
  <dc:creator>Guest</dc:creator>
  <cp:lastModifiedBy>Guest</cp:lastModifiedBy>
  <cp:revision>2</cp:revision>
  <dcterms:created xsi:type="dcterms:W3CDTF">2016-11-11T01:23:02Z</dcterms:created>
  <dcterms:modified xsi:type="dcterms:W3CDTF">2016-11-11T01:33:03Z</dcterms:modified>
</cp:coreProperties>
</file>