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9ED86-8634-4296-A648-0BF342C626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F3B62A-F695-47FE-887A-B17460F5525E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</a:p>
      </dgm:t>
    </dgm:pt>
    <dgm:pt modelId="{5543E1CD-5816-42A8-9512-412CC4378A61}" type="parTrans" cxnId="{8FBD0A47-C35A-4AAF-9915-4665C3DE14DE}">
      <dgm:prSet/>
      <dgm:spPr/>
      <dgm:t>
        <a:bodyPr/>
        <a:lstStyle/>
        <a:p>
          <a:endParaRPr lang="es-ES"/>
        </a:p>
      </dgm:t>
    </dgm:pt>
    <dgm:pt modelId="{6D1C1F8D-7390-4F9E-80BF-FD38D4D36486}" type="sibTrans" cxnId="{8FBD0A47-C35A-4AAF-9915-4665C3DE14DE}">
      <dgm:prSet/>
      <dgm:spPr/>
      <dgm:t>
        <a:bodyPr/>
        <a:lstStyle/>
        <a:p>
          <a:endParaRPr lang="es-ES"/>
        </a:p>
      </dgm:t>
    </dgm:pt>
    <dgm:pt modelId="{AB39544F-39F7-4B01-9EEF-B117050D12F7}" type="asst">
      <dgm:prSet phldrT="[Texto]" custT="1"/>
      <dgm:spPr>
        <a:solidFill>
          <a:srgbClr val="002060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Administrador</a:t>
          </a:r>
        </a:p>
      </dgm:t>
    </dgm:pt>
    <dgm:pt modelId="{1E331EB9-19D3-4395-AF99-C30946CA6715}" type="parTrans" cxnId="{3EE499E6-1458-4C7A-A2AF-6E2C59CC02F9}">
      <dgm:prSet/>
      <dgm:spPr/>
      <dgm:t>
        <a:bodyPr/>
        <a:lstStyle/>
        <a:p>
          <a:endParaRPr lang="es-ES"/>
        </a:p>
      </dgm:t>
    </dgm:pt>
    <dgm:pt modelId="{398F7922-AED5-4FE8-801F-236180264F46}" type="sibTrans" cxnId="{3EE499E6-1458-4C7A-A2AF-6E2C59CC02F9}">
      <dgm:prSet/>
      <dgm:spPr/>
      <dgm:t>
        <a:bodyPr/>
        <a:lstStyle/>
        <a:p>
          <a:endParaRPr lang="es-ES"/>
        </a:p>
      </dgm:t>
    </dgm:pt>
    <dgm:pt modelId="{C4482D2E-8D0E-4F7D-B7A6-3BD2D76B3E47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Mostrador</a:t>
          </a:r>
        </a:p>
      </dgm:t>
    </dgm:pt>
    <dgm:pt modelId="{42C6E71B-E2F0-4A01-84D8-ECFAF47CCDBD}" type="parTrans" cxnId="{BB5F7BB0-F60C-47A4-AFB8-5D143F596B8B}">
      <dgm:prSet/>
      <dgm:spPr/>
      <dgm:t>
        <a:bodyPr/>
        <a:lstStyle/>
        <a:p>
          <a:endParaRPr lang="es-ES"/>
        </a:p>
      </dgm:t>
    </dgm:pt>
    <dgm:pt modelId="{34527589-D266-47F5-989E-6C851253B06A}" type="sibTrans" cxnId="{BB5F7BB0-F60C-47A4-AFB8-5D143F596B8B}">
      <dgm:prSet/>
      <dgm:spPr/>
      <dgm:t>
        <a:bodyPr/>
        <a:lstStyle/>
        <a:p>
          <a:endParaRPr lang="es-ES"/>
        </a:p>
      </dgm:t>
    </dgm:pt>
    <dgm:pt modelId="{FDE19CEF-D942-4CE5-8289-C2E1471694ED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Almacén </a:t>
          </a:r>
        </a:p>
      </dgm:t>
    </dgm:pt>
    <dgm:pt modelId="{83A1F4DC-80AC-4C30-8541-A20447A5C88C}" type="parTrans" cxnId="{888435A1-473A-4FE6-B056-0D1048AFED60}">
      <dgm:prSet/>
      <dgm:spPr/>
      <dgm:t>
        <a:bodyPr/>
        <a:lstStyle/>
        <a:p>
          <a:endParaRPr lang="es-ES"/>
        </a:p>
      </dgm:t>
    </dgm:pt>
    <dgm:pt modelId="{E683FAAE-A201-40E8-B027-7D76E282624E}" type="sibTrans" cxnId="{888435A1-473A-4FE6-B056-0D1048AFED60}">
      <dgm:prSet/>
      <dgm:spPr/>
      <dgm:t>
        <a:bodyPr/>
        <a:lstStyle/>
        <a:p>
          <a:endParaRPr lang="es-ES"/>
        </a:p>
      </dgm:t>
    </dgm:pt>
    <dgm:pt modelId="{2E368528-29A4-41CB-88BA-C32D2B56C15B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Repartidor</a:t>
          </a:r>
        </a:p>
      </dgm:t>
    </dgm:pt>
    <dgm:pt modelId="{12CE41DD-1C6E-46E6-9C60-4F229BC05C01}" type="parTrans" cxnId="{ECFC2305-E7AE-4ED7-9F6F-57592A4678B8}">
      <dgm:prSet/>
      <dgm:spPr/>
      <dgm:t>
        <a:bodyPr/>
        <a:lstStyle/>
        <a:p>
          <a:endParaRPr lang="es-ES"/>
        </a:p>
      </dgm:t>
    </dgm:pt>
    <dgm:pt modelId="{EBA23CEE-91DB-4AE2-B10D-F87BBB99E3C3}" type="sibTrans" cxnId="{ECFC2305-E7AE-4ED7-9F6F-57592A4678B8}">
      <dgm:prSet/>
      <dgm:spPr/>
      <dgm:t>
        <a:bodyPr/>
        <a:lstStyle/>
        <a:p>
          <a:endParaRPr lang="es-ES"/>
        </a:p>
      </dgm:t>
    </dgm:pt>
    <dgm:pt modelId="{C3BFF366-61CA-400F-BFCB-CB0742A51B8A}" type="pres">
      <dgm:prSet presAssocID="{11F9ED86-8634-4296-A648-0BF342C626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ABB723-C053-44F3-AC6A-B218969A2227}" type="pres">
      <dgm:prSet presAssocID="{D0F3B62A-F695-47FE-887A-B17460F5525E}" presName="hierRoot1" presStyleCnt="0">
        <dgm:presLayoutVars>
          <dgm:hierBranch val="init"/>
        </dgm:presLayoutVars>
      </dgm:prSet>
      <dgm:spPr/>
    </dgm:pt>
    <dgm:pt modelId="{D8F0D262-F20E-4BC9-B244-71B2AB21B597}" type="pres">
      <dgm:prSet presAssocID="{D0F3B62A-F695-47FE-887A-B17460F5525E}" presName="rootComposite1" presStyleCnt="0"/>
      <dgm:spPr/>
    </dgm:pt>
    <dgm:pt modelId="{112FDB87-4DDA-4CCC-A7FF-9B36D424DD3D}" type="pres">
      <dgm:prSet presAssocID="{D0F3B62A-F695-47FE-887A-B17460F5525E}" presName="rootText1" presStyleLbl="node0" presStyleIdx="0" presStyleCnt="1">
        <dgm:presLayoutVars>
          <dgm:chPref val="3"/>
        </dgm:presLayoutVars>
      </dgm:prSet>
      <dgm:spPr/>
    </dgm:pt>
    <dgm:pt modelId="{AB097CED-9D90-42AC-8D1D-44DD656CCD13}" type="pres">
      <dgm:prSet presAssocID="{D0F3B62A-F695-47FE-887A-B17460F5525E}" presName="rootConnector1" presStyleLbl="node1" presStyleIdx="0" presStyleCnt="0"/>
      <dgm:spPr/>
    </dgm:pt>
    <dgm:pt modelId="{62C0808F-E1D9-4213-8E5D-33EF590E38F9}" type="pres">
      <dgm:prSet presAssocID="{D0F3B62A-F695-47FE-887A-B17460F5525E}" presName="hierChild2" presStyleCnt="0"/>
      <dgm:spPr/>
    </dgm:pt>
    <dgm:pt modelId="{D3468BE8-10F3-479B-93AA-214973B49697}" type="pres">
      <dgm:prSet presAssocID="{42C6E71B-E2F0-4A01-84D8-ECFAF47CCDBD}" presName="Name37" presStyleLbl="parChTrans1D2" presStyleIdx="0" presStyleCnt="4"/>
      <dgm:spPr/>
    </dgm:pt>
    <dgm:pt modelId="{D67477A3-31AF-4DAE-A5D2-8D72447D69F9}" type="pres">
      <dgm:prSet presAssocID="{C4482D2E-8D0E-4F7D-B7A6-3BD2D76B3E47}" presName="hierRoot2" presStyleCnt="0">
        <dgm:presLayoutVars>
          <dgm:hierBranch val="init"/>
        </dgm:presLayoutVars>
      </dgm:prSet>
      <dgm:spPr/>
    </dgm:pt>
    <dgm:pt modelId="{9A07AB98-9FA4-4C36-A43E-7B37F00BB42E}" type="pres">
      <dgm:prSet presAssocID="{C4482D2E-8D0E-4F7D-B7A6-3BD2D76B3E47}" presName="rootComposite" presStyleCnt="0"/>
      <dgm:spPr/>
    </dgm:pt>
    <dgm:pt modelId="{7CBE4B37-B15D-46B2-9AA5-7EB851AF8A49}" type="pres">
      <dgm:prSet presAssocID="{C4482D2E-8D0E-4F7D-B7A6-3BD2D76B3E47}" presName="rootText" presStyleLbl="node2" presStyleIdx="0" presStyleCnt="3">
        <dgm:presLayoutVars>
          <dgm:chPref val="3"/>
        </dgm:presLayoutVars>
      </dgm:prSet>
      <dgm:spPr/>
    </dgm:pt>
    <dgm:pt modelId="{8D49DC66-ACD3-4E96-BA7C-8CB79B267179}" type="pres">
      <dgm:prSet presAssocID="{C4482D2E-8D0E-4F7D-B7A6-3BD2D76B3E47}" presName="rootConnector" presStyleLbl="node2" presStyleIdx="0" presStyleCnt="3"/>
      <dgm:spPr/>
    </dgm:pt>
    <dgm:pt modelId="{E2C400C0-7033-4D52-B36A-3F560F241581}" type="pres">
      <dgm:prSet presAssocID="{C4482D2E-8D0E-4F7D-B7A6-3BD2D76B3E47}" presName="hierChild4" presStyleCnt="0"/>
      <dgm:spPr/>
    </dgm:pt>
    <dgm:pt modelId="{4C95BB22-4997-4721-B712-BA976EE5ABCC}" type="pres">
      <dgm:prSet presAssocID="{C4482D2E-8D0E-4F7D-B7A6-3BD2D76B3E47}" presName="hierChild5" presStyleCnt="0"/>
      <dgm:spPr/>
    </dgm:pt>
    <dgm:pt modelId="{F37D6BE3-0AF6-4AD3-B19C-8A06336F481B}" type="pres">
      <dgm:prSet presAssocID="{83A1F4DC-80AC-4C30-8541-A20447A5C88C}" presName="Name37" presStyleLbl="parChTrans1D2" presStyleIdx="1" presStyleCnt="4"/>
      <dgm:spPr/>
    </dgm:pt>
    <dgm:pt modelId="{18870222-842D-4B2E-BB3A-686103FC5ACA}" type="pres">
      <dgm:prSet presAssocID="{FDE19CEF-D942-4CE5-8289-C2E1471694ED}" presName="hierRoot2" presStyleCnt="0">
        <dgm:presLayoutVars>
          <dgm:hierBranch val="init"/>
        </dgm:presLayoutVars>
      </dgm:prSet>
      <dgm:spPr/>
    </dgm:pt>
    <dgm:pt modelId="{D4784B64-CDFA-4398-AD28-F1DAF2DC35D8}" type="pres">
      <dgm:prSet presAssocID="{FDE19CEF-D942-4CE5-8289-C2E1471694ED}" presName="rootComposite" presStyleCnt="0"/>
      <dgm:spPr/>
    </dgm:pt>
    <dgm:pt modelId="{D43C5B55-13CF-4E1A-A5DF-B3CBA8FF25E6}" type="pres">
      <dgm:prSet presAssocID="{FDE19CEF-D942-4CE5-8289-C2E1471694ED}" presName="rootText" presStyleLbl="node2" presStyleIdx="1" presStyleCnt="3">
        <dgm:presLayoutVars>
          <dgm:chPref val="3"/>
        </dgm:presLayoutVars>
      </dgm:prSet>
      <dgm:spPr/>
    </dgm:pt>
    <dgm:pt modelId="{23962CDB-F778-4BA9-B36A-FE56D0547751}" type="pres">
      <dgm:prSet presAssocID="{FDE19CEF-D942-4CE5-8289-C2E1471694ED}" presName="rootConnector" presStyleLbl="node2" presStyleIdx="1" presStyleCnt="3"/>
      <dgm:spPr/>
    </dgm:pt>
    <dgm:pt modelId="{8502AAC3-4423-4891-8175-BB807A25A7C7}" type="pres">
      <dgm:prSet presAssocID="{FDE19CEF-D942-4CE5-8289-C2E1471694ED}" presName="hierChild4" presStyleCnt="0"/>
      <dgm:spPr/>
    </dgm:pt>
    <dgm:pt modelId="{26EE96D2-F77B-4613-AA86-DBD1E0E6F307}" type="pres">
      <dgm:prSet presAssocID="{FDE19CEF-D942-4CE5-8289-C2E1471694ED}" presName="hierChild5" presStyleCnt="0"/>
      <dgm:spPr/>
    </dgm:pt>
    <dgm:pt modelId="{9163BD6B-FD8B-48BC-BEDB-4EBD90D5EB77}" type="pres">
      <dgm:prSet presAssocID="{12CE41DD-1C6E-46E6-9C60-4F229BC05C01}" presName="Name37" presStyleLbl="parChTrans1D2" presStyleIdx="2" presStyleCnt="4"/>
      <dgm:spPr/>
    </dgm:pt>
    <dgm:pt modelId="{1423A759-5BAA-4141-BAA5-2997128A8FD8}" type="pres">
      <dgm:prSet presAssocID="{2E368528-29A4-41CB-88BA-C32D2B56C15B}" presName="hierRoot2" presStyleCnt="0">
        <dgm:presLayoutVars>
          <dgm:hierBranch val="init"/>
        </dgm:presLayoutVars>
      </dgm:prSet>
      <dgm:spPr/>
    </dgm:pt>
    <dgm:pt modelId="{B563FF11-E2C6-4534-BCF0-391154DEAE74}" type="pres">
      <dgm:prSet presAssocID="{2E368528-29A4-41CB-88BA-C32D2B56C15B}" presName="rootComposite" presStyleCnt="0"/>
      <dgm:spPr/>
    </dgm:pt>
    <dgm:pt modelId="{500542DD-0285-490D-BB2C-8192FC0453C2}" type="pres">
      <dgm:prSet presAssocID="{2E368528-29A4-41CB-88BA-C32D2B56C15B}" presName="rootText" presStyleLbl="node2" presStyleIdx="2" presStyleCnt="3">
        <dgm:presLayoutVars>
          <dgm:chPref val="3"/>
        </dgm:presLayoutVars>
      </dgm:prSet>
      <dgm:spPr/>
    </dgm:pt>
    <dgm:pt modelId="{3C46AD6B-1EFB-4054-91B2-085FD7144977}" type="pres">
      <dgm:prSet presAssocID="{2E368528-29A4-41CB-88BA-C32D2B56C15B}" presName="rootConnector" presStyleLbl="node2" presStyleIdx="2" presStyleCnt="3"/>
      <dgm:spPr/>
    </dgm:pt>
    <dgm:pt modelId="{ECA5EFF7-19CC-47C9-A90C-018ADC16BC4F}" type="pres">
      <dgm:prSet presAssocID="{2E368528-29A4-41CB-88BA-C32D2B56C15B}" presName="hierChild4" presStyleCnt="0"/>
      <dgm:spPr/>
    </dgm:pt>
    <dgm:pt modelId="{87211169-0291-43CD-B113-6625912CCF79}" type="pres">
      <dgm:prSet presAssocID="{2E368528-29A4-41CB-88BA-C32D2B56C15B}" presName="hierChild5" presStyleCnt="0"/>
      <dgm:spPr/>
    </dgm:pt>
    <dgm:pt modelId="{7BB62400-6FDA-44A2-B4D3-1B4A85A9BAF1}" type="pres">
      <dgm:prSet presAssocID="{D0F3B62A-F695-47FE-887A-B17460F5525E}" presName="hierChild3" presStyleCnt="0"/>
      <dgm:spPr/>
    </dgm:pt>
    <dgm:pt modelId="{5F268D27-CCFF-4A02-88DB-4B555AA0EDB7}" type="pres">
      <dgm:prSet presAssocID="{1E331EB9-19D3-4395-AF99-C30946CA6715}" presName="Name111" presStyleLbl="parChTrans1D2" presStyleIdx="3" presStyleCnt="4"/>
      <dgm:spPr/>
    </dgm:pt>
    <dgm:pt modelId="{C3BB43FE-E1D7-4632-8702-1963B1C31C00}" type="pres">
      <dgm:prSet presAssocID="{AB39544F-39F7-4B01-9EEF-B117050D12F7}" presName="hierRoot3" presStyleCnt="0">
        <dgm:presLayoutVars>
          <dgm:hierBranch val="init"/>
        </dgm:presLayoutVars>
      </dgm:prSet>
      <dgm:spPr/>
    </dgm:pt>
    <dgm:pt modelId="{F1CE5899-21AB-4C1A-83D3-EAAD076C9CBE}" type="pres">
      <dgm:prSet presAssocID="{AB39544F-39F7-4B01-9EEF-B117050D12F7}" presName="rootComposite3" presStyleCnt="0"/>
      <dgm:spPr/>
    </dgm:pt>
    <dgm:pt modelId="{16B064ED-CF04-43B0-B873-3A4D3A310047}" type="pres">
      <dgm:prSet presAssocID="{AB39544F-39F7-4B01-9EEF-B117050D12F7}" presName="rootText3" presStyleLbl="asst1" presStyleIdx="0" presStyleCnt="1" custScaleX="111284">
        <dgm:presLayoutVars>
          <dgm:chPref val="3"/>
        </dgm:presLayoutVars>
      </dgm:prSet>
      <dgm:spPr/>
    </dgm:pt>
    <dgm:pt modelId="{2EDECFE5-0FF2-41AC-8E1D-DC0E328A1E32}" type="pres">
      <dgm:prSet presAssocID="{AB39544F-39F7-4B01-9EEF-B117050D12F7}" presName="rootConnector3" presStyleLbl="asst1" presStyleIdx="0" presStyleCnt="1"/>
      <dgm:spPr/>
    </dgm:pt>
    <dgm:pt modelId="{047318F6-F12E-4C37-A545-6BEBFA565533}" type="pres">
      <dgm:prSet presAssocID="{AB39544F-39F7-4B01-9EEF-B117050D12F7}" presName="hierChild6" presStyleCnt="0"/>
      <dgm:spPr/>
    </dgm:pt>
    <dgm:pt modelId="{A6776A25-627D-4698-B494-8577A0F70509}" type="pres">
      <dgm:prSet presAssocID="{AB39544F-39F7-4B01-9EEF-B117050D12F7}" presName="hierChild7" presStyleCnt="0"/>
      <dgm:spPr/>
    </dgm:pt>
  </dgm:ptLst>
  <dgm:cxnLst>
    <dgm:cxn modelId="{888435A1-473A-4FE6-B056-0D1048AFED60}" srcId="{D0F3B62A-F695-47FE-887A-B17460F5525E}" destId="{FDE19CEF-D942-4CE5-8289-C2E1471694ED}" srcOrd="2" destOrd="0" parTransId="{83A1F4DC-80AC-4C30-8541-A20447A5C88C}" sibTransId="{E683FAAE-A201-40E8-B027-7D76E282624E}"/>
    <dgm:cxn modelId="{D5A21E93-8A4B-449C-ABA6-D1D6A84E4F54}" type="presOf" srcId="{2E368528-29A4-41CB-88BA-C32D2B56C15B}" destId="{3C46AD6B-1EFB-4054-91B2-085FD7144977}" srcOrd="1" destOrd="0" presId="urn:microsoft.com/office/officeart/2005/8/layout/orgChart1"/>
    <dgm:cxn modelId="{C9B56096-EAC0-4DC3-878E-4D8334DEDEAA}" type="presOf" srcId="{AB39544F-39F7-4B01-9EEF-B117050D12F7}" destId="{2EDECFE5-0FF2-41AC-8E1D-DC0E328A1E32}" srcOrd="1" destOrd="0" presId="urn:microsoft.com/office/officeart/2005/8/layout/orgChart1"/>
    <dgm:cxn modelId="{3EE499E6-1458-4C7A-A2AF-6E2C59CC02F9}" srcId="{D0F3B62A-F695-47FE-887A-B17460F5525E}" destId="{AB39544F-39F7-4B01-9EEF-B117050D12F7}" srcOrd="0" destOrd="0" parTransId="{1E331EB9-19D3-4395-AF99-C30946CA6715}" sibTransId="{398F7922-AED5-4FE8-801F-236180264F46}"/>
    <dgm:cxn modelId="{BE1125CB-33CD-4913-AD9D-A543CF7804D1}" type="presOf" srcId="{D0F3B62A-F695-47FE-887A-B17460F5525E}" destId="{AB097CED-9D90-42AC-8D1D-44DD656CCD13}" srcOrd="1" destOrd="0" presId="urn:microsoft.com/office/officeart/2005/8/layout/orgChart1"/>
    <dgm:cxn modelId="{923F78B8-C7FF-40A4-8DC4-B0EDD860AC97}" type="presOf" srcId="{D0F3B62A-F695-47FE-887A-B17460F5525E}" destId="{112FDB87-4DDA-4CCC-A7FF-9B36D424DD3D}" srcOrd="0" destOrd="0" presId="urn:microsoft.com/office/officeart/2005/8/layout/orgChart1"/>
    <dgm:cxn modelId="{39B85878-2741-445C-A67E-4C3F6B4351B6}" type="presOf" srcId="{1E331EB9-19D3-4395-AF99-C30946CA6715}" destId="{5F268D27-CCFF-4A02-88DB-4B555AA0EDB7}" srcOrd="0" destOrd="0" presId="urn:microsoft.com/office/officeart/2005/8/layout/orgChart1"/>
    <dgm:cxn modelId="{0DB1B883-47DF-4432-B580-8C94BDF5E3B3}" type="presOf" srcId="{C4482D2E-8D0E-4F7D-B7A6-3BD2D76B3E47}" destId="{8D49DC66-ACD3-4E96-BA7C-8CB79B267179}" srcOrd="1" destOrd="0" presId="urn:microsoft.com/office/officeart/2005/8/layout/orgChart1"/>
    <dgm:cxn modelId="{34F6ED01-2175-48FB-ACE6-B4197B5AB5D9}" type="presOf" srcId="{AB39544F-39F7-4B01-9EEF-B117050D12F7}" destId="{16B064ED-CF04-43B0-B873-3A4D3A310047}" srcOrd="0" destOrd="0" presId="urn:microsoft.com/office/officeart/2005/8/layout/orgChart1"/>
    <dgm:cxn modelId="{53962F82-0405-4F80-B0B1-13EB504EB6BF}" type="presOf" srcId="{42C6E71B-E2F0-4A01-84D8-ECFAF47CCDBD}" destId="{D3468BE8-10F3-479B-93AA-214973B49697}" srcOrd="0" destOrd="0" presId="urn:microsoft.com/office/officeart/2005/8/layout/orgChart1"/>
    <dgm:cxn modelId="{E291D914-EBD9-40BE-8069-6FBB348D086A}" type="presOf" srcId="{83A1F4DC-80AC-4C30-8541-A20447A5C88C}" destId="{F37D6BE3-0AF6-4AD3-B19C-8A06336F481B}" srcOrd="0" destOrd="0" presId="urn:microsoft.com/office/officeart/2005/8/layout/orgChart1"/>
    <dgm:cxn modelId="{66F5F82F-2F0C-4730-BE80-5EE404B531C9}" type="presOf" srcId="{12CE41DD-1C6E-46E6-9C60-4F229BC05C01}" destId="{9163BD6B-FD8B-48BC-BEDB-4EBD90D5EB77}" srcOrd="0" destOrd="0" presId="urn:microsoft.com/office/officeart/2005/8/layout/orgChart1"/>
    <dgm:cxn modelId="{A3B627DE-1495-4ED7-8D34-A19B8B1A3C1A}" type="presOf" srcId="{2E368528-29A4-41CB-88BA-C32D2B56C15B}" destId="{500542DD-0285-490D-BB2C-8192FC0453C2}" srcOrd="0" destOrd="0" presId="urn:microsoft.com/office/officeart/2005/8/layout/orgChart1"/>
    <dgm:cxn modelId="{8C31A8B1-87C2-45BA-8280-863D1F795C59}" type="presOf" srcId="{11F9ED86-8634-4296-A648-0BF342C62677}" destId="{C3BFF366-61CA-400F-BFCB-CB0742A51B8A}" srcOrd="0" destOrd="0" presId="urn:microsoft.com/office/officeart/2005/8/layout/orgChart1"/>
    <dgm:cxn modelId="{ECFC2305-E7AE-4ED7-9F6F-57592A4678B8}" srcId="{D0F3B62A-F695-47FE-887A-B17460F5525E}" destId="{2E368528-29A4-41CB-88BA-C32D2B56C15B}" srcOrd="3" destOrd="0" parTransId="{12CE41DD-1C6E-46E6-9C60-4F229BC05C01}" sibTransId="{EBA23CEE-91DB-4AE2-B10D-F87BBB99E3C3}"/>
    <dgm:cxn modelId="{DC8B7C03-D4C2-4908-93FB-2633D10CBFB7}" type="presOf" srcId="{FDE19CEF-D942-4CE5-8289-C2E1471694ED}" destId="{D43C5B55-13CF-4E1A-A5DF-B3CBA8FF25E6}" srcOrd="0" destOrd="0" presId="urn:microsoft.com/office/officeart/2005/8/layout/orgChart1"/>
    <dgm:cxn modelId="{BB5F7BB0-F60C-47A4-AFB8-5D143F596B8B}" srcId="{D0F3B62A-F695-47FE-887A-B17460F5525E}" destId="{C4482D2E-8D0E-4F7D-B7A6-3BD2D76B3E47}" srcOrd="1" destOrd="0" parTransId="{42C6E71B-E2F0-4A01-84D8-ECFAF47CCDBD}" sibTransId="{34527589-D266-47F5-989E-6C851253B06A}"/>
    <dgm:cxn modelId="{9613931C-3AF7-4FB1-8945-8591553135D8}" type="presOf" srcId="{C4482D2E-8D0E-4F7D-B7A6-3BD2D76B3E47}" destId="{7CBE4B37-B15D-46B2-9AA5-7EB851AF8A49}" srcOrd="0" destOrd="0" presId="urn:microsoft.com/office/officeart/2005/8/layout/orgChart1"/>
    <dgm:cxn modelId="{D678FFF7-88FC-4E31-B202-D970F52EE383}" type="presOf" srcId="{FDE19CEF-D942-4CE5-8289-C2E1471694ED}" destId="{23962CDB-F778-4BA9-B36A-FE56D0547751}" srcOrd="1" destOrd="0" presId="urn:microsoft.com/office/officeart/2005/8/layout/orgChart1"/>
    <dgm:cxn modelId="{8FBD0A47-C35A-4AAF-9915-4665C3DE14DE}" srcId="{11F9ED86-8634-4296-A648-0BF342C62677}" destId="{D0F3B62A-F695-47FE-887A-B17460F5525E}" srcOrd="0" destOrd="0" parTransId="{5543E1CD-5816-42A8-9512-412CC4378A61}" sibTransId="{6D1C1F8D-7390-4F9E-80BF-FD38D4D36486}"/>
    <dgm:cxn modelId="{1291C068-A13C-4A4E-BA02-F1D22EC0DB3C}" type="presParOf" srcId="{C3BFF366-61CA-400F-BFCB-CB0742A51B8A}" destId="{81ABB723-C053-44F3-AC6A-B218969A2227}" srcOrd="0" destOrd="0" presId="urn:microsoft.com/office/officeart/2005/8/layout/orgChart1"/>
    <dgm:cxn modelId="{37871F49-5FF5-4385-A5AC-95E75E630603}" type="presParOf" srcId="{81ABB723-C053-44F3-AC6A-B218969A2227}" destId="{D8F0D262-F20E-4BC9-B244-71B2AB21B597}" srcOrd="0" destOrd="0" presId="urn:microsoft.com/office/officeart/2005/8/layout/orgChart1"/>
    <dgm:cxn modelId="{1ABA1006-ACC1-4566-99F6-011FB526C226}" type="presParOf" srcId="{D8F0D262-F20E-4BC9-B244-71B2AB21B597}" destId="{112FDB87-4DDA-4CCC-A7FF-9B36D424DD3D}" srcOrd="0" destOrd="0" presId="urn:microsoft.com/office/officeart/2005/8/layout/orgChart1"/>
    <dgm:cxn modelId="{52312F4F-FA7E-461E-A663-C9B212AA50B8}" type="presParOf" srcId="{D8F0D262-F20E-4BC9-B244-71B2AB21B597}" destId="{AB097CED-9D90-42AC-8D1D-44DD656CCD13}" srcOrd="1" destOrd="0" presId="urn:microsoft.com/office/officeart/2005/8/layout/orgChart1"/>
    <dgm:cxn modelId="{622673D9-3AA1-4E82-A59F-EEEE9E16FD41}" type="presParOf" srcId="{81ABB723-C053-44F3-AC6A-B218969A2227}" destId="{62C0808F-E1D9-4213-8E5D-33EF590E38F9}" srcOrd="1" destOrd="0" presId="urn:microsoft.com/office/officeart/2005/8/layout/orgChart1"/>
    <dgm:cxn modelId="{006C112B-FB2F-45BE-9F8B-A00F82DEFE63}" type="presParOf" srcId="{62C0808F-E1D9-4213-8E5D-33EF590E38F9}" destId="{D3468BE8-10F3-479B-93AA-214973B49697}" srcOrd="0" destOrd="0" presId="urn:microsoft.com/office/officeart/2005/8/layout/orgChart1"/>
    <dgm:cxn modelId="{78E4FE5E-5F65-427F-9AE0-94E64DC71F06}" type="presParOf" srcId="{62C0808F-E1D9-4213-8E5D-33EF590E38F9}" destId="{D67477A3-31AF-4DAE-A5D2-8D72447D69F9}" srcOrd="1" destOrd="0" presId="urn:microsoft.com/office/officeart/2005/8/layout/orgChart1"/>
    <dgm:cxn modelId="{6461CACB-04F1-46B2-87CD-39C8BABDB9FD}" type="presParOf" srcId="{D67477A3-31AF-4DAE-A5D2-8D72447D69F9}" destId="{9A07AB98-9FA4-4C36-A43E-7B37F00BB42E}" srcOrd="0" destOrd="0" presId="urn:microsoft.com/office/officeart/2005/8/layout/orgChart1"/>
    <dgm:cxn modelId="{A9C27EFF-9D5C-4E86-B0CA-E251668721F5}" type="presParOf" srcId="{9A07AB98-9FA4-4C36-A43E-7B37F00BB42E}" destId="{7CBE4B37-B15D-46B2-9AA5-7EB851AF8A49}" srcOrd="0" destOrd="0" presId="urn:microsoft.com/office/officeart/2005/8/layout/orgChart1"/>
    <dgm:cxn modelId="{9D57413E-D1AA-435E-8D3E-6E3B44E0DCE2}" type="presParOf" srcId="{9A07AB98-9FA4-4C36-A43E-7B37F00BB42E}" destId="{8D49DC66-ACD3-4E96-BA7C-8CB79B267179}" srcOrd="1" destOrd="0" presId="urn:microsoft.com/office/officeart/2005/8/layout/orgChart1"/>
    <dgm:cxn modelId="{49240D37-226D-458E-80A0-37AEFC990E2B}" type="presParOf" srcId="{D67477A3-31AF-4DAE-A5D2-8D72447D69F9}" destId="{E2C400C0-7033-4D52-B36A-3F560F241581}" srcOrd="1" destOrd="0" presId="urn:microsoft.com/office/officeart/2005/8/layout/orgChart1"/>
    <dgm:cxn modelId="{524BAA3C-5877-4F7B-AAA1-E8B606307813}" type="presParOf" srcId="{D67477A3-31AF-4DAE-A5D2-8D72447D69F9}" destId="{4C95BB22-4997-4721-B712-BA976EE5ABCC}" srcOrd="2" destOrd="0" presId="urn:microsoft.com/office/officeart/2005/8/layout/orgChart1"/>
    <dgm:cxn modelId="{D8FBC66D-76C9-47D2-86F6-5A3FD85E9D07}" type="presParOf" srcId="{62C0808F-E1D9-4213-8E5D-33EF590E38F9}" destId="{F37D6BE3-0AF6-4AD3-B19C-8A06336F481B}" srcOrd="2" destOrd="0" presId="urn:microsoft.com/office/officeart/2005/8/layout/orgChart1"/>
    <dgm:cxn modelId="{366CA876-B363-4EBA-B70B-C32D2AF89EFD}" type="presParOf" srcId="{62C0808F-E1D9-4213-8E5D-33EF590E38F9}" destId="{18870222-842D-4B2E-BB3A-686103FC5ACA}" srcOrd="3" destOrd="0" presId="urn:microsoft.com/office/officeart/2005/8/layout/orgChart1"/>
    <dgm:cxn modelId="{8787246E-58A8-4BAA-BC0C-B2607E52F4A2}" type="presParOf" srcId="{18870222-842D-4B2E-BB3A-686103FC5ACA}" destId="{D4784B64-CDFA-4398-AD28-F1DAF2DC35D8}" srcOrd="0" destOrd="0" presId="urn:microsoft.com/office/officeart/2005/8/layout/orgChart1"/>
    <dgm:cxn modelId="{DC87887A-DBCD-4AA6-B819-E483CE0FB5F5}" type="presParOf" srcId="{D4784B64-CDFA-4398-AD28-F1DAF2DC35D8}" destId="{D43C5B55-13CF-4E1A-A5DF-B3CBA8FF25E6}" srcOrd="0" destOrd="0" presId="urn:microsoft.com/office/officeart/2005/8/layout/orgChart1"/>
    <dgm:cxn modelId="{CD1C987F-3B02-40ED-A1D7-F3665A9D9BD0}" type="presParOf" srcId="{D4784B64-CDFA-4398-AD28-F1DAF2DC35D8}" destId="{23962CDB-F778-4BA9-B36A-FE56D0547751}" srcOrd="1" destOrd="0" presId="urn:microsoft.com/office/officeart/2005/8/layout/orgChart1"/>
    <dgm:cxn modelId="{415D0849-9043-4413-8BC5-E75A258D287C}" type="presParOf" srcId="{18870222-842D-4B2E-BB3A-686103FC5ACA}" destId="{8502AAC3-4423-4891-8175-BB807A25A7C7}" srcOrd="1" destOrd="0" presId="urn:microsoft.com/office/officeart/2005/8/layout/orgChart1"/>
    <dgm:cxn modelId="{7FE23E46-CD93-47F6-8828-774388CCE02B}" type="presParOf" srcId="{18870222-842D-4B2E-BB3A-686103FC5ACA}" destId="{26EE96D2-F77B-4613-AA86-DBD1E0E6F307}" srcOrd="2" destOrd="0" presId="urn:microsoft.com/office/officeart/2005/8/layout/orgChart1"/>
    <dgm:cxn modelId="{9424068A-BE91-43D3-A102-975E8AE20528}" type="presParOf" srcId="{62C0808F-E1D9-4213-8E5D-33EF590E38F9}" destId="{9163BD6B-FD8B-48BC-BEDB-4EBD90D5EB77}" srcOrd="4" destOrd="0" presId="urn:microsoft.com/office/officeart/2005/8/layout/orgChart1"/>
    <dgm:cxn modelId="{3A673C15-92CC-4608-848C-EC7F8F2AC020}" type="presParOf" srcId="{62C0808F-E1D9-4213-8E5D-33EF590E38F9}" destId="{1423A759-5BAA-4141-BAA5-2997128A8FD8}" srcOrd="5" destOrd="0" presId="urn:microsoft.com/office/officeart/2005/8/layout/orgChart1"/>
    <dgm:cxn modelId="{5A363E26-4C1A-44D0-BC70-9A6B0D0D4DF7}" type="presParOf" srcId="{1423A759-5BAA-4141-BAA5-2997128A8FD8}" destId="{B563FF11-E2C6-4534-BCF0-391154DEAE74}" srcOrd="0" destOrd="0" presId="urn:microsoft.com/office/officeart/2005/8/layout/orgChart1"/>
    <dgm:cxn modelId="{D6991902-1233-481E-AE5A-722595958D4D}" type="presParOf" srcId="{B563FF11-E2C6-4534-BCF0-391154DEAE74}" destId="{500542DD-0285-490D-BB2C-8192FC0453C2}" srcOrd="0" destOrd="0" presId="urn:microsoft.com/office/officeart/2005/8/layout/orgChart1"/>
    <dgm:cxn modelId="{A77DD6F5-1F30-48C7-B364-5DCED34BE528}" type="presParOf" srcId="{B563FF11-E2C6-4534-BCF0-391154DEAE74}" destId="{3C46AD6B-1EFB-4054-91B2-085FD7144977}" srcOrd="1" destOrd="0" presId="urn:microsoft.com/office/officeart/2005/8/layout/orgChart1"/>
    <dgm:cxn modelId="{9921488B-0DD8-42B2-8769-678D56B55B56}" type="presParOf" srcId="{1423A759-5BAA-4141-BAA5-2997128A8FD8}" destId="{ECA5EFF7-19CC-47C9-A90C-018ADC16BC4F}" srcOrd="1" destOrd="0" presId="urn:microsoft.com/office/officeart/2005/8/layout/orgChart1"/>
    <dgm:cxn modelId="{916F05F5-7DEA-4FCC-A9ED-B65AF688D3F8}" type="presParOf" srcId="{1423A759-5BAA-4141-BAA5-2997128A8FD8}" destId="{87211169-0291-43CD-B113-6625912CCF79}" srcOrd="2" destOrd="0" presId="urn:microsoft.com/office/officeart/2005/8/layout/orgChart1"/>
    <dgm:cxn modelId="{772460AB-EF35-4C3A-B6FC-6CA7FA5130D3}" type="presParOf" srcId="{81ABB723-C053-44F3-AC6A-B218969A2227}" destId="{7BB62400-6FDA-44A2-B4D3-1B4A85A9BAF1}" srcOrd="2" destOrd="0" presId="urn:microsoft.com/office/officeart/2005/8/layout/orgChart1"/>
    <dgm:cxn modelId="{059AA6AA-7D6A-4FA0-9B97-127FD3E6694C}" type="presParOf" srcId="{7BB62400-6FDA-44A2-B4D3-1B4A85A9BAF1}" destId="{5F268D27-CCFF-4A02-88DB-4B555AA0EDB7}" srcOrd="0" destOrd="0" presId="urn:microsoft.com/office/officeart/2005/8/layout/orgChart1"/>
    <dgm:cxn modelId="{E3AE840D-28B2-4B21-948B-F7445252E1C1}" type="presParOf" srcId="{7BB62400-6FDA-44A2-B4D3-1B4A85A9BAF1}" destId="{C3BB43FE-E1D7-4632-8702-1963B1C31C00}" srcOrd="1" destOrd="0" presId="urn:microsoft.com/office/officeart/2005/8/layout/orgChart1"/>
    <dgm:cxn modelId="{BE4ED85C-5866-4364-B1DB-7BD151B4252C}" type="presParOf" srcId="{C3BB43FE-E1D7-4632-8702-1963B1C31C00}" destId="{F1CE5899-21AB-4C1A-83D3-EAAD076C9CBE}" srcOrd="0" destOrd="0" presId="urn:microsoft.com/office/officeart/2005/8/layout/orgChart1"/>
    <dgm:cxn modelId="{DBE80142-9700-4467-B42E-63535DCD84E4}" type="presParOf" srcId="{F1CE5899-21AB-4C1A-83D3-EAAD076C9CBE}" destId="{16B064ED-CF04-43B0-B873-3A4D3A310047}" srcOrd="0" destOrd="0" presId="urn:microsoft.com/office/officeart/2005/8/layout/orgChart1"/>
    <dgm:cxn modelId="{52A77C60-45F6-4BEA-A210-40C5DBB38505}" type="presParOf" srcId="{F1CE5899-21AB-4C1A-83D3-EAAD076C9CBE}" destId="{2EDECFE5-0FF2-41AC-8E1D-DC0E328A1E32}" srcOrd="1" destOrd="0" presId="urn:microsoft.com/office/officeart/2005/8/layout/orgChart1"/>
    <dgm:cxn modelId="{07BC1C36-89E5-47F3-AE24-719C083EEBC1}" type="presParOf" srcId="{C3BB43FE-E1D7-4632-8702-1963B1C31C00}" destId="{047318F6-F12E-4C37-A545-6BEBFA565533}" srcOrd="1" destOrd="0" presId="urn:microsoft.com/office/officeart/2005/8/layout/orgChart1"/>
    <dgm:cxn modelId="{EB529885-0CFF-43A1-813A-332A7D892AA2}" type="presParOf" srcId="{C3BB43FE-E1D7-4632-8702-1963B1C31C00}" destId="{A6776A25-627D-4698-B494-8577A0F705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68D27-CCFF-4A02-88DB-4B555AA0EDB7}">
      <dsp:nvSpPr>
        <dsp:cNvPr id="0" name=""/>
        <dsp:cNvSpPr/>
      </dsp:nvSpPr>
      <dsp:spPr>
        <a:xfrm>
          <a:off x="5008789" y="1188294"/>
          <a:ext cx="249010" cy="1090903"/>
        </a:xfrm>
        <a:custGeom>
          <a:avLst/>
          <a:gdLst/>
          <a:ahLst/>
          <a:cxnLst/>
          <a:rect l="0" t="0" r="0" b="0"/>
          <a:pathLst>
            <a:path>
              <a:moveTo>
                <a:pt x="249010" y="0"/>
              </a:moveTo>
              <a:lnTo>
                <a:pt x="249010" y="1090903"/>
              </a:lnTo>
              <a:lnTo>
                <a:pt x="0" y="10909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3BD6B-FD8B-48BC-BEDB-4EBD90D5EB77}">
      <dsp:nvSpPr>
        <dsp:cNvPr id="0" name=""/>
        <dsp:cNvSpPr/>
      </dsp:nvSpPr>
      <dsp:spPr>
        <a:xfrm>
          <a:off x="5257800" y="1188294"/>
          <a:ext cx="2869550" cy="2181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2796"/>
              </a:lnTo>
              <a:lnTo>
                <a:pt x="2869550" y="1932796"/>
              </a:lnTo>
              <a:lnTo>
                <a:pt x="286955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D6BE3-0AF6-4AD3-B19C-8A06336F481B}">
      <dsp:nvSpPr>
        <dsp:cNvPr id="0" name=""/>
        <dsp:cNvSpPr/>
      </dsp:nvSpPr>
      <dsp:spPr>
        <a:xfrm>
          <a:off x="5212080" y="1188294"/>
          <a:ext cx="91440" cy="21818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68BE8-10F3-479B-93AA-214973B49697}">
      <dsp:nvSpPr>
        <dsp:cNvPr id="0" name=""/>
        <dsp:cNvSpPr/>
      </dsp:nvSpPr>
      <dsp:spPr>
        <a:xfrm>
          <a:off x="2388249" y="1188294"/>
          <a:ext cx="2869550" cy="2181807"/>
        </a:xfrm>
        <a:custGeom>
          <a:avLst/>
          <a:gdLst/>
          <a:ahLst/>
          <a:cxnLst/>
          <a:rect l="0" t="0" r="0" b="0"/>
          <a:pathLst>
            <a:path>
              <a:moveTo>
                <a:pt x="2869550" y="0"/>
              </a:moveTo>
              <a:lnTo>
                <a:pt x="2869550" y="1932796"/>
              </a:lnTo>
              <a:lnTo>
                <a:pt x="0" y="1932796"/>
              </a:lnTo>
              <a:lnTo>
                <a:pt x="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DB87-4DDA-4CCC-A7FF-9B36D424DD3D}">
      <dsp:nvSpPr>
        <dsp:cNvPr id="0" name=""/>
        <dsp:cNvSpPr/>
      </dsp:nvSpPr>
      <dsp:spPr>
        <a:xfrm>
          <a:off x="4072035" y="2530"/>
          <a:ext cx="2371529" cy="118576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</a:p>
      </dsp:txBody>
      <dsp:txXfrm>
        <a:off x="4072035" y="2530"/>
        <a:ext cx="2371529" cy="1185764"/>
      </dsp:txXfrm>
    </dsp:sp>
    <dsp:sp modelId="{7CBE4B37-B15D-46B2-9AA5-7EB851AF8A49}">
      <dsp:nvSpPr>
        <dsp:cNvPr id="0" name=""/>
        <dsp:cNvSpPr/>
      </dsp:nvSpPr>
      <dsp:spPr>
        <a:xfrm>
          <a:off x="1202484" y="3370102"/>
          <a:ext cx="2371529" cy="118576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Mostrador</a:t>
          </a:r>
        </a:p>
      </dsp:txBody>
      <dsp:txXfrm>
        <a:off x="1202484" y="3370102"/>
        <a:ext cx="2371529" cy="1185764"/>
      </dsp:txXfrm>
    </dsp:sp>
    <dsp:sp modelId="{D43C5B55-13CF-4E1A-A5DF-B3CBA8FF25E6}">
      <dsp:nvSpPr>
        <dsp:cNvPr id="0" name=""/>
        <dsp:cNvSpPr/>
      </dsp:nvSpPr>
      <dsp:spPr>
        <a:xfrm>
          <a:off x="4072035" y="3370102"/>
          <a:ext cx="2371529" cy="1185764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Almacén </a:t>
          </a:r>
        </a:p>
      </dsp:txBody>
      <dsp:txXfrm>
        <a:off x="4072035" y="3370102"/>
        <a:ext cx="2371529" cy="1185764"/>
      </dsp:txXfrm>
    </dsp:sp>
    <dsp:sp modelId="{500542DD-0285-490D-BB2C-8192FC0453C2}">
      <dsp:nvSpPr>
        <dsp:cNvPr id="0" name=""/>
        <dsp:cNvSpPr/>
      </dsp:nvSpPr>
      <dsp:spPr>
        <a:xfrm>
          <a:off x="6941586" y="3370102"/>
          <a:ext cx="2371529" cy="118576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Repartidor</a:t>
          </a:r>
        </a:p>
      </dsp:txBody>
      <dsp:txXfrm>
        <a:off x="6941586" y="3370102"/>
        <a:ext cx="2371529" cy="1185764"/>
      </dsp:txXfrm>
    </dsp:sp>
    <dsp:sp modelId="{16B064ED-CF04-43B0-B873-3A4D3A310047}">
      <dsp:nvSpPr>
        <dsp:cNvPr id="0" name=""/>
        <dsp:cNvSpPr/>
      </dsp:nvSpPr>
      <dsp:spPr>
        <a:xfrm>
          <a:off x="2369656" y="1686316"/>
          <a:ext cx="2639133" cy="118576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Administrador</a:t>
          </a:r>
        </a:p>
      </dsp:txBody>
      <dsp:txXfrm>
        <a:off x="2369656" y="1686316"/>
        <a:ext cx="2639133" cy="1185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00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5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871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92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37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7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355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9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96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93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9801-D377-4B97-89B1-29885EB40920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F3AD-5581-44AC-A7B8-B53DA0BA2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80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44620" y="3027570"/>
            <a:ext cx="822027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TAE: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Proyecto emprendedor ‘’SANSON’’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Grupo: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3°A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Integrantes: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Ruvalcaba Ortiz José Armando, Ramos Méndez Brandon Axel, Verdugo González Luis Enrique, Fuentes Amaro Baydy Karime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Fecha de entrega: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Guadalajara, Jal, 18 de noviembre de 2016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596" y="587829"/>
            <a:ext cx="7809722" cy="207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79" y="1240296"/>
            <a:ext cx="6414213" cy="4352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4727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0800000" flipH="1" flipV="1">
            <a:off x="1384357" y="1770103"/>
            <a:ext cx="9261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rot="10800000" flipH="1" flipV="1">
            <a:off x="1654687" y="2172781"/>
            <a:ext cx="9261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Misión: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Tenemos como misión brindar una alta calidad en nuestros productos y servicios, ofreciendo atención personalizada a nuestros clientes, dándoles las mejores soluciones a sus necesidades.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Visión: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Tenemos como visión ser una empresa líder a nivel mundial ofreciendo un servicio de calidad tomando como base la satisfacción total de nuestros clientes y personal, trabajando con honestidad e integridad, aportando al desarrollo de nuestra sociedad.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35" y="3865688"/>
            <a:ext cx="3317563" cy="2196227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420219" y="512057"/>
            <a:ext cx="4479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Misión y visión</a:t>
            </a:r>
          </a:p>
        </p:txBody>
      </p:sp>
    </p:spTree>
    <p:extLst>
      <p:ext uri="{BB962C8B-B14F-4D97-AF65-F5344CB8AC3E}">
        <p14:creationId xmlns:p14="http://schemas.microsoft.com/office/powerpoint/2010/main" val="49791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5577" y="1963024"/>
            <a:ext cx="9219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433701" y="878476"/>
            <a:ext cx="2301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Valores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84851" y="2401241"/>
            <a:ext cx="9513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Honestidad: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Tanto como dueños, puestos altos y puestos menores, deben tener honestidad para poder generar confianza en la empresa.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Responsabilidad: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importante tener conciencia de los labores que le corresponden a cada quien y cumplir con ellos.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Respeto: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indispensable tener respeto hacia los compañeros y hacia los clientes que son lo mas importante.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Tolerante: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importante tener tolerancia a los clientes y mucha paciencia para poder brindarles un buen servicio y queden satisfechos.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702" y="3947454"/>
            <a:ext cx="3810000" cy="172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7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789575"/>
              </p:ext>
            </p:extLst>
          </p:nvPr>
        </p:nvGraphicFramePr>
        <p:xfrm>
          <a:off x="838200" y="1825624"/>
          <a:ext cx="10515600" cy="4558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9"/>
          <p:cNvSpPr/>
          <p:nvPr/>
        </p:nvSpPr>
        <p:spPr>
          <a:xfrm>
            <a:off x="3946024" y="349970"/>
            <a:ext cx="3897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Organigrama</a:t>
            </a:r>
          </a:p>
        </p:txBody>
      </p:sp>
    </p:spTree>
    <p:extLst>
      <p:ext uri="{BB962C8B-B14F-4D97-AF65-F5344CB8AC3E}">
        <p14:creationId xmlns:p14="http://schemas.microsoft.com/office/powerpoint/2010/main" val="133698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01491" y="400304"/>
            <a:ext cx="6801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Descripción de puestos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27464" y="2265028"/>
            <a:ext cx="9177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Gerente: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Realizar evaluaciones periódicas acerca del cumplimiento de las funciones de los diferentes departamentos. Planear y desarrollar metas a corto y largo plazo junto con objetivos anuales y entregar las proyecciones de dichas metas para la aprobación de los gerentes corporativos.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Administrador: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Controla, dirige, organiza y da autorización para la entrada y salida de dinero.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Mostrador: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Su función se basa en atender cordialmente a las personas que lleguen, está en el área de venta al público.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Almacén: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encarga de tener todo acomodado y en orden, que no haya faltantes en toda la empresa (hablando de producto).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Repartidor: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encarga de llevar y recoger mercancía que entregaremos o que recogeremos. Debe de ser rápido y eficaz.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412" y="3909528"/>
            <a:ext cx="5014122" cy="169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9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22225" y="484194"/>
            <a:ext cx="7961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Fuentes de financiamiento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367406" y="2231472"/>
            <a:ext cx="9278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1° El banco HSBC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2° El gobierno 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3° Inversionista y socios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406" y="3244551"/>
            <a:ext cx="46863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523" y="2856640"/>
            <a:ext cx="3810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51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364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armando ruvalcaba</dc:creator>
  <cp:lastModifiedBy>armando ruvalcaba</cp:lastModifiedBy>
  <cp:revision>7</cp:revision>
  <dcterms:created xsi:type="dcterms:W3CDTF">2016-11-17T05:03:41Z</dcterms:created>
  <dcterms:modified xsi:type="dcterms:W3CDTF">2016-11-17T06:13:21Z</dcterms:modified>
</cp:coreProperties>
</file>