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53" d="100"/>
          <a:sy n="153" d="100"/>
        </p:scale>
        <p:origin x="-1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16/03/16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6BFECD78-3C8E-49F2-8FAB-59489D168ABB}" type="datetimeFigureOut">
              <a:rPr lang="en-US" smtClean="0"/>
              <a:t>16/03/16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6BFECD78-3C8E-49F2-8FAB-59489D168ABB}" type="datetimeFigureOut">
              <a:rPr lang="en-US" smtClean="0"/>
              <a:t>16/03/16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6BFECD78-3C8E-49F2-8FAB-59489D168ABB}" type="datetimeFigureOut">
              <a:rPr lang="en-US" smtClean="0"/>
              <a:t>16/03/16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6BFECD78-3C8E-49F2-8FAB-59489D168ABB}" type="datetimeFigureOut">
              <a:rPr lang="en-US" smtClean="0"/>
              <a:t>16/03/16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6BFECD78-3C8E-49F2-8FAB-59489D168ABB}" type="datetimeFigureOut">
              <a:rPr lang="en-US" smtClean="0"/>
              <a:t>16/03/16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6BFECD78-3C8E-49F2-8FAB-59489D168ABB}" type="datetimeFigureOut">
              <a:rPr lang="en-US" smtClean="0"/>
              <a:t>16/03/16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6BFECD78-3C8E-49F2-8FAB-59489D168ABB}" type="datetimeFigureOut">
              <a:rPr lang="en-US" smtClean="0"/>
              <a:t>16/03/16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6BFECD78-3C8E-49F2-8FAB-59489D168ABB}" type="datetimeFigureOut">
              <a:rPr lang="en-US" smtClean="0"/>
              <a:t>16/03/16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6BFECD78-3C8E-49F2-8FAB-59489D168ABB}" type="datetimeFigureOut">
              <a:rPr lang="en-US" smtClean="0"/>
              <a:t>16/03/16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6BFECD78-3C8E-49F2-8FAB-59489D168ABB}" type="datetimeFigureOut">
              <a:rPr lang="en-US" smtClean="0"/>
              <a:t>16/03/16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6BFECD78-3C8E-49F2-8FAB-59489D168ABB}" type="datetimeFigureOut">
              <a:rPr lang="en-US" smtClean="0"/>
              <a:t>16/03/16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efinicion.de/conduct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LA PSICOLOGIA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ANDREA MONSERRAT VALENZUELA DAVILA</a:t>
            </a:r>
          </a:p>
          <a:p>
            <a:r>
              <a:rPr lang="es-ES" dirty="0" smtClean="0"/>
              <a:t>2ºA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7108001"/>
      </p:ext>
    </p:extLst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INTRODUCCION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1800" dirty="0">
                <a:latin typeface="Times New Roman"/>
                <a:cs typeface="Times New Roman"/>
              </a:rPr>
              <a:t>Los psicólogos practicantes cuentan con capacitación profesional y destrezas clínicas que nos ayudan en el aprendizaje a enfrentar con efectividad los problemas de la vida y de salud mental. </a:t>
            </a:r>
            <a:r>
              <a:rPr lang="es-ES_tradnl" sz="1800" dirty="0" smtClean="0">
                <a:latin typeface="Times New Roman"/>
                <a:cs typeface="Times New Roman"/>
              </a:rPr>
              <a:t>En </a:t>
            </a:r>
            <a:r>
              <a:rPr lang="es-ES_tradnl" sz="1800" dirty="0">
                <a:latin typeface="Times New Roman"/>
                <a:cs typeface="Times New Roman"/>
              </a:rPr>
              <a:t>este trabajo vamos a abordar el tema de la psicología su definición, que hacen los psicólogos y que apoyo puede brindar a las personas con problemas y los que las necesitan </a:t>
            </a:r>
            <a:endParaRPr lang="es-MX" sz="1800" dirty="0">
              <a:latin typeface="Times New Roman"/>
              <a:cs typeface="Times New Roman"/>
            </a:endParaRPr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40436">
            <a:off x="3016084" y="4576885"/>
            <a:ext cx="2245624" cy="1636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222453"/>
      </p:ext>
    </p:extLst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DESARROLLO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ES_tradnl" dirty="0">
                <a:effectLst/>
                <a:latin typeface="Times New Roman"/>
                <a:cs typeface="Times New Roman"/>
              </a:rPr>
              <a:t>¿Que es la psicología?</a:t>
            </a:r>
            <a:endParaRPr lang="es-MX" dirty="0">
              <a:effectLst/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s-ES" dirty="0">
                <a:effectLst/>
                <a:latin typeface="Times New Roman"/>
                <a:cs typeface="Times New Roman"/>
              </a:rPr>
              <a:t>La </a:t>
            </a:r>
            <a:r>
              <a:rPr lang="es-ES" b="1" dirty="0">
                <a:effectLst/>
                <a:latin typeface="Times New Roman"/>
                <a:cs typeface="Times New Roman"/>
              </a:rPr>
              <a:t>psicología</a:t>
            </a:r>
            <a:r>
              <a:rPr lang="es-ES" dirty="0">
                <a:effectLst/>
                <a:latin typeface="Times New Roman"/>
                <a:cs typeface="Times New Roman"/>
              </a:rPr>
              <a:t> es la disciplina que investiga sobre los procesos mentales de personas y animales. La palabra proviene del griego: </a:t>
            </a:r>
            <a:r>
              <a:rPr lang="es-ES" i="1" dirty="0" err="1">
                <a:effectLst/>
                <a:latin typeface="Times New Roman"/>
                <a:cs typeface="Times New Roman"/>
              </a:rPr>
              <a:t>psico</a:t>
            </a:r>
            <a:r>
              <a:rPr lang="es-ES" i="1" dirty="0">
                <a:effectLst/>
                <a:latin typeface="Times New Roman"/>
                <a:cs typeface="Times New Roman"/>
              </a:rPr>
              <a:t>-</a:t>
            </a:r>
            <a:r>
              <a:rPr lang="es-ES" dirty="0">
                <a:effectLst/>
                <a:latin typeface="Times New Roman"/>
                <a:cs typeface="Times New Roman"/>
              </a:rPr>
              <a:t> (actividad mental o alma) y </a:t>
            </a:r>
            <a:r>
              <a:rPr lang="es-ES" i="1" dirty="0">
                <a:effectLst/>
                <a:latin typeface="Times New Roman"/>
                <a:cs typeface="Times New Roman"/>
              </a:rPr>
              <a:t>-</a:t>
            </a:r>
            <a:r>
              <a:rPr lang="es-ES" i="1" dirty="0" err="1">
                <a:effectLst/>
                <a:latin typeface="Times New Roman"/>
                <a:cs typeface="Times New Roman"/>
              </a:rPr>
              <a:t>logía</a:t>
            </a:r>
            <a:r>
              <a:rPr lang="es-ES" dirty="0">
                <a:effectLst/>
                <a:latin typeface="Times New Roman"/>
                <a:cs typeface="Times New Roman"/>
              </a:rPr>
              <a:t> (estudio). Esta disciplina analiza las tres dimensiones de los mencionados procesos: </a:t>
            </a:r>
            <a:r>
              <a:rPr lang="es-ES" b="1" dirty="0">
                <a:effectLst/>
                <a:latin typeface="Times New Roman"/>
                <a:cs typeface="Times New Roman"/>
              </a:rPr>
              <a:t>cognitiva</a:t>
            </a:r>
            <a:r>
              <a:rPr lang="es-ES" dirty="0">
                <a:effectLst/>
                <a:latin typeface="Times New Roman"/>
                <a:cs typeface="Times New Roman"/>
              </a:rPr>
              <a:t>, </a:t>
            </a:r>
            <a:r>
              <a:rPr lang="es-ES" b="1" dirty="0">
                <a:effectLst/>
                <a:latin typeface="Times New Roman"/>
                <a:cs typeface="Times New Roman"/>
              </a:rPr>
              <a:t>afectiva</a:t>
            </a:r>
            <a:r>
              <a:rPr lang="es-ES" dirty="0">
                <a:effectLst/>
                <a:latin typeface="Times New Roman"/>
                <a:cs typeface="Times New Roman"/>
              </a:rPr>
              <a:t> y </a:t>
            </a:r>
            <a:r>
              <a:rPr lang="es-ES" b="1" dirty="0">
                <a:effectLst/>
                <a:latin typeface="Times New Roman"/>
                <a:cs typeface="Times New Roman"/>
              </a:rPr>
              <a:t>conductual</a:t>
            </a:r>
            <a:r>
              <a:rPr lang="es-ES" dirty="0">
                <a:effectLst/>
                <a:latin typeface="Times New Roman"/>
                <a:cs typeface="Times New Roman"/>
              </a:rPr>
              <a:t>.</a:t>
            </a:r>
            <a:endParaRPr lang="es-MX" dirty="0">
              <a:effectLst/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s-ES" dirty="0">
                <a:effectLst/>
                <a:latin typeface="Times New Roman"/>
                <a:cs typeface="Times New Roman"/>
              </a:rPr>
              <a:t>La psicología moderna se ha encargado de recopilar hechos sobre las </a:t>
            </a:r>
            <a:r>
              <a:rPr lang="es-ES" b="1" dirty="0">
                <a:effectLst/>
                <a:latin typeface="Times New Roman"/>
                <a:cs typeface="Times New Roman"/>
                <a:hlinkClick r:id="rId2"/>
              </a:rPr>
              <a:t>conductas</a:t>
            </a:r>
            <a:r>
              <a:rPr lang="es-ES" dirty="0">
                <a:effectLst/>
                <a:latin typeface="Times New Roman"/>
                <a:cs typeface="Times New Roman"/>
              </a:rPr>
              <a:t> y las experiencias de los seres vivos, organizándolos en forma sistemática y elaborando teorías para su comprensión. Estos estudios permiten explicar su comportamiento y hasta en algunos casos, predecir sus acciones futuras.</a:t>
            </a:r>
            <a:endParaRPr lang="es-MX" dirty="0">
              <a:effectLst/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s-ES" dirty="0">
                <a:effectLst/>
                <a:latin typeface="Times New Roman"/>
                <a:cs typeface="Times New Roman"/>
              </a:rPr>
              <a:t>A aquellas personas que desarrollan el estudio de la psicología se las denomina psicólogos. Esto significa, aquellos que analizan el comportamiento de los seres vivos desde un enfoque científico. </a:t>
            </a:r>
            <a:r>
              <a:rPr lang="es-ES" b="1" dirty="0">
                <a:effectLst/>
                <a:latin typeface="Times New Roman"/>
                <a:cs typeface="Times New Roman"/>
              </a:rPr>
              <a:t>Sigmund Freud</a:t>
            </a:r>
            <a:r>
              <a:rPr lang="es-ES" dirty="0">
                <a:effectLst/>
                <a:latin typeface="Times New Roman"/>
                <a:cs typeface="Times New Roman"/>
              </a:rPr>
              <a:t>, </a:t>
            </a:r>
            <a:r>
              <a:rPr lang="es-ES" b="1" dirty="0">
                <a:effectLst/>
                <a:latin typeface="Times New Roman"/>
                <a:cs typeface="Times New Roman"/>
              </a:rPr>
              <a:t>Carl Jung</a:t>
            </a:r>
            <a:r>
              <a:rPr lang="es-ES" dirty="0">
                <a:effectLst/>
                <a:latin typeface="Times New Roman"/>
                <a:cs typeface="Times New Roman"/>
              </a:rPr>
              <a:t> y </a:t>
            </a:r>
            <a:r>
              <a:rPr lang="es-ES" b="1" dirty="0">
                <a:effectLst/>
                <a:latin typeface="Times New Roman"/>
                <a:cs typeface="Times New Roman"/>
              </a:rPr>
              <a:t>Jean Piaget</a:t>
            </a:r>
            <a:r>
              <a:rPr lang="es-ES" dirty="0">
                <a:effectLst/>
                <a:latin typeface="Times New Roman"/>
                <a:cs typeface="Times New Roman"/>
              </a:rPr>
              <a:t> son considerados como algunos de los psicólogos pioneros</a:t>
            </a:r>
            <a:r>
              <a:rPr lang="es-ES" dirty="0" smtClean="0">
                <a:effectLst/>
                <a:latin typeface="Times New Roman"/>
                <a:cs typeface="Times New Roman"/>
              </a:rPr>
              <a:t>.</a:t>
            </a:r>
            <a:r>
              <a:rPr lang="es-ES" dirty="0">
                <a:effectLst/>
              </a:rPr>
              <a:t> </a:t>
            </a:r>
            <a:endParaRPr lang="es-MX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70917230"/>
      </p:ext>
    </p:extLst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 rot="900000">
            <a:off x="3558523" y="970182"/>
            <a:ext cx="4658735" cy="4463329"/>
          </a:xfrm>
        </p:spPr>
        <p:txBody>
          <a:bodyPr>
            <a:normAutofit fontScale="70000" lnSpcReduction="20000"/>
          </a:bodyPr>
          <a:lstStyle/>
          <a:p>
            <a:r>
              <a:rPr lang="es-ES" sz="2200" dirty="0">
                <a:effectLst/>
                <a:latin typeface="Times New Roman"/>
                <a:cs typeface="Times New Roman"/>
              </a:rPr>
              <a:t>¿Cómo ayuda a las personas?</a:t>
            </a:r>
            <a:endParaRPr lang="es-MX" sz="2200" dirty="0">
              <a:effectLst/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s-ES" sz="2200" dirty="0">
                <a:effectLst/>
                <a:latin typeface="Times New Roman"/>
                <a:cs typeface="Times New Roman"/>
              </a:rPr>
              <a:t>Los psicólogos usan una gran variedad de tratamientos fundamentados en evidencias que nos ayudan a mejorar nuestras vidas. Generalmente recurren a la terapia (que se conoce con frecuencia como “psicoterapia” o “terapia de conversación”). Aunque existen diferentes estilos de terapia, el psicólogo escogerá el tipo que resuelva con más efectividad el problema del paciente, y se corresponda mejor con sus características y preferencias.</a:t>
            </a:r>
            <a:endParaRPr lang="es-MX" sz="2200" dirty="0">
              <a:effectLst/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s-ES" sz="2200" dirty="0">
                <a:effectLst/>
                <a:latin typeface="Times New Roman"/>
                <a:cs typeface="Times New Roman"/>
              </a:rPr>
              <a:t>Entre los tipos comunes de terapia están la cognitiva, de conductual, cognitivo-conductual, interpersonal, humanística, psicodinámica, o una combinación de determinados estilos. La terapia se le puede aplicar a una sola persona, así como a parejas, familias u otros grupos. Algunos psicólogos están capacitados para usar hipnosis, la cual, según varios estudios, es efectiva para el tratamiento de numerosos trastornos como el dolor, la ansiedad y los trastornos de estado anímico.</a:t>
            </a:r>
            <a:endParaRPr lang="es-MX" sz="2200" dirty="0">
              <a:effectLst/>
              <a:latin typeface="Times New Roman"/>
              <a:cs typeface="Times New Roman"/>
            </a:endParaRPr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05498">
            <a:off x="622253" y="1138113"/>
            <a:ext cx="2431609" cy="311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083161"/>
      </p:ext>
    </p:extLst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 rot="900000">
            <a:off x="3674118" y="985401"/>
            <a:ext cx="4658735" cy="3570082"/>
          </a:xfrm>
        </p:spPr>
        <p:txBody>
          <a:bodyPr>
            <a:noAutofit/>
          </a:bodyPr>
          <a:lstStyle/>
          <a:p>
            <a:r>
              <a:rPr lang="es-ES" sz="1400" dirty="0">
                <a:effectLst/>
                <a:latin typeface="Times New Roman"/>
                <a:cs typeface="Times New Roman"/>
              </a:rPr>
              <a:t>¿Que hacen los psicólogos?</a:t>
            </a:r>
            <a:endParaRPr lang="es-MX" sz="1400" dirty="0">
              <a:effectLst/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s-ES" sz="1400" dirty="0">
                <a:effectLst/>
                <a:latin typeface="Times New Roman"/>
                <a:cs typeface="Times New Roman"/>
              </a:rPr>
              <a:t>Los psicólogos ayudan a una gran variedad de pacientes y pueden darles tratamiento a numerosos tipos de problemas. Algunas personas consultan a un psicólogo porque se han sentido deprimidas, enojadas o  ansiosas por largo tiempo. Otras, porque quieren ayuda con un trastorno crónico que interfiere con sus vidas o su salud física. Por su parte, otras recurren al psicólogo porque experimentan problemas a corto plazo que desean resolver como sentirse abrumados por un nuevo empleo, o están afectadas por la muerte de un familiar. Los psicólogos también nos ayudan a enfrentar situaciones </a:t>
            </a:r>
            <a:r>
              <a:rPr lang="es-ES" sz="1400" dirty="0" smtClean="0">
                <a:effectLst/>
                <a:latin typeface="Times New Roman"/>
                <a:cs typeface="Times New Roman"/>
              </a:rPr>
              <a:t>estresantes , a </a:t>
            </a:r>
            <a:r>
              <a:rPr lang="es-ES" sz="1400" dirty="0">
                <a:effectLst/>
                <a:latin typeface="Times New Roman"/>
                <a:cs typeface="Times New Roman"/>
              </a:rPr>
              <a:t>curarnos de adicciones, a controlar enfermedades crónicas y eliminar los obstáculos que nos impiden alcanzar nuestros objetivos.</a:t>
            </a:r>
            <a:r>
              <a:rPr lang="es-MX" sz="1400" dirty="0">
                <a:effectLst/>
                <a:latin typeface="Times New Roman"/>
                <a:cs typeface="Times New Roman"/>
              </a:rPr>
              <a:t> </a:t>
            </a:r>
            <a:endParaRPr lang="es-ES" sz="1400" dirty="0">
              <a:latin typeface="Times New Roman"/>
              <a:cs typeface="Times New Roman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78723">
            <a:off x="331626" y="1136078"/>
            <a:ext cx="2771716" cy="184445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24099">
            <a:off x="2607332" y="4450105"/>
            <a:ext cx="2103950" cy="2057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923360"/>
      </p:ext>
    </p:extLst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Centrado">
  <a:themeElements>
    <a:clrScheme name="Centrado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Centrado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entrado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Centrado.thmx</Template>
  <TotalTime>10</TotalTime>
  <Words>436</Words>
  <Application>Microsoft Macintosh PowerPoint</Application>
  <PresentationFormat>Presentación en pantalla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Centrado</vt:lpstr>
      <vt:lpstr>LA PSICOLOGIA</vt:lpstr>
      <vt:lpstr>INTRODUCCION </vt:lpstr>
      <vt:lpstr>DESARROLLO</vt:lpstr>
      <vt:lpstr>Presentación de PowerPoint</vt:lpstr>
      <vt:lpstr>Presentación de PowerPoint</vt:lpstr>
    </vt:vector>
  </TitlesOfParts>
  <Company>multiservicios Villegas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PSICOLOGIA</dc:title>
  <dc:creator>Jorge luis  Valenzuela Villegas</dc:creator>
  <cp:lastModifiedBy>Jorge luis  Valenzuela Villegas</cp:lastModifiedBy>
  <cp:revision>2</cp:revision>
  <dcterms:created xsi:type="dcterms:W3CDTF">2016-03-17T02:45:27Z</dcterms:created>
  <dcterms:modified xsi:type="dcterms:W3CDTF">2016-03-17T02:56:07Z</dcterms:modified>
</cp:coreProperties>
</file>