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BE65D695-9817-493B-9A46-8A61A788FA3C}" type="datetimeFigureOut">
              <a:rPr lang="es-MX" smtClean="0"/>
              <a:t>18/03/2016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6FDED3F-ABA1-475C-94D0-05E436496AA4}" type="slidenum">
              <a:rPr lang="es-MX" smtClean="0"/>
              <a:t>‹Nº›</a:t>
            </a:fld>
            <a:endParaRPr lang="es-MX"/>
          </a:p>
        </p:txBody>
      </p:sp>
    </p:spTree>
    <p:extLst>
      <p:ext uri="{BB962C8B-B14F-4D97-AF65-F5344CB8AC3E}">
        <p14:creationId xmlns:p14="http://schemas.microsoft.com/office/powerpoint/2010/main" val="1405665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E65D695-9817-493B-9A46-8A61A788FA3C}" type="datetimeFigureOut">
              <a:rPr lang="es-MX" smtClean="0"/>
              <a:t>18/03/2016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6FDED3F-ABA1-475C-94D0-05E436496AA4}" type="slidenum">
              <a:rPr lang="es-MX" smtClean="0"/>
              <a:t>‹Nº›</a:t>
            </a:fld>
            <a:endParaRPr lang="es-MX"/>
          </a:p>
        </p:txBody>
      </p:sp>
    </p:spTree>
    <p:extLst>
      <p:ext uri="{BB962C8B-B14F-4D97-AF65-F5344CB8AC3E}">
        <p14:creationId xmlns:p14="http://schemas.microsoft.com/office/powerpoint/2010/main" val="3091830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E65D695-9817-493B-9A46-8A61A788FA3C}" type="datetimeFigureOut">
              <a:rPr lang="es-MX" smtClean="0"/>
              <a:t>18/03/2016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6FDED3F-ABA1-475C-94D0-05E436496AA4}" type="slidenum">
              <a:rPr lang="es-MX" smtClean="0"/>
              <a:t>‹Nº›</a:t>
            </a:fld>
            <a:endParaRPr lang="es-MX"/>
          </a:p>
        </p:txBody>
      </p:sp>
    </p:spTree>
    <p:extLst>
      <p:ext uri="{BB962C8B-B14F-4D97-AF65-F5344CB8AC3E}">
        <p14:creationId xmlns:p14="http://schemas.microsoft.com/office/powerpoint/2010/main" val="243815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E65D695-9817-493B-9A46-8A61A788FA3C}" type="datetimeFigureOut">
              <a:rPr lang="es-MX" smtClean="0"/>
              <a:t>18/03/2016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6FDED3F-ABA1-475C-94D0-05E436496AA4}" type="slidenum">
              <a:rPr lang="es-MX" smtClean="0"/>
              <a:t>‹Nº›</a:t>
            </a:fld>
            <a:endParaRPr lang="es-MX"/>
          </a:p>
        </p:txBody>
      </p:sp>
    </p:spTree>
    <p:extLst>
      <p:ext uri="{BB962C8B-B14F-4D97-AF65-F5344CB8AC3E}">
        <p14:creationId xmlns:p14="http://schemas.microsoft.com/office/powerpoint/2010/main" val="2130074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E65D695-9817-493B-9A46-8A61A788FA3C}" type="datetimeFigureOut">
              <a:rPr lang="es-MX" smtClean="0"/>
              <a:t>18/03/2016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6FDED3F-ABA1-475C-94D0-05E436496AA4}" type="slidenum">
              <a:rPr lang="es-MX" smtClean="0"/>
              <a:t>‹Nº›</a:t>
            </a:fld>
            <a:endParaRPr lang="es-MX"/>
          </a:p>
        </p:txBody>
      </p:sp>
    </p:spTree>
    <p:extLst>
      <p:ext uri="{BB962C8B-B14F-4D97-AF65-F5344CB8AC3E}">
        <p14:creationId xmlns:p14="http://schemas.microsoft.com/office/powerpoint/2010/main" val="4017758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BE65D695-9817-493B-9A46-8A61A788FA3C}" type="datetimeFigureOut">
              <a:rPr lang="es-MX" smtClean="0"/>
              <a:t>18/03/2016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6FDED3F-ABA1-475C-94D0-05E436496AA4}" type="slidenum">
              <a:rPr lang="es-MX" smtClean="0"/>
              <a:t>‹Nº›</a:t>
            </a:fld>
            <a:endParaRPr lang="es-MX"/>
          </a:p>
        </p:txBody>
      </p:sp>
    </p:spTree>
    <p:extLst>
      <p:ext uri="{BB962C8B-B14F-4D97-AF65-F5344CB8AC3E}">
        <p14:creationId xmlns:p14="http://schemas.microsoft.com/office/powerpoint/2010/main" val="832176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BE65D695-9817-493B-9A46-8A61A788FA3C}" type="datetimeFigureOut">
              <a:rPr lang="es-MX" smtClean="0"/>
              <a:t>18/03/2016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6FDED3F-ABA1-475C-94D0-05E436496AA4}" type="slidenum">
              <a:rPr lang="es-MX" smtClean="0"/>
              <a:t>‹Nº›</a:t>
            </a:fld>
            <a:endParaRPr lang="es-MX"/>
          </a:p>
        </p:txBody>
      </p:sp>
    </p:spTree>
    <p:extLst>
      <p:ext uri="{BB962C8B-B14F-4D97-AF65-F5344CB8AC3E}">
        <p14:creationId xmlns:p14="http://schemas.microsoft.com/office/powerpoint/2010/main" val="2302209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BE65D695-9817-493B-9A46-8A61A788FA3C}" type="datetimeFigureOut">
              <a:rPr lang="es-MX" smtClean="0"/>
              <a:t>18/03/2016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6FDED3F-ABA1-475C-94D0-05E436496AA4}" type="slidenum">
              <a:rPr lang="es-MX" smtClean="0"/>
              <a:t>‹Nº›</a:t>
            </a:fld>
            <a:endParaRPr lang="es-MX"/>
          </a:p>
        </p:txBody>
      </p:sp>
    </p:spTree>
    <p:extLst>
      <p:ext uri="{BB962C8B-B14F-4D97-AF65-F5344CB8AC3E}">
        <p14:creationId xmlns:p14="http://schemas.microsoft.com/office/powerpoint/2010/main" val="4179072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E65D695-9817-493B-9A46-8A61A788FA3C}" type="datetimeFigureOut">
              <a:rPr lang="es-MX" smtClean="0"/>
              <a:t>18/03/2016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6FDED3F-ABA1-475C-94D0-05E436496AA4}" type="slidenum">
              <a:rPr lang="es-MX" smtClean="0"/>
              <a:t>‹Nº›</a:t>
            </a:fld>
            <a:endParaRPr lang="es-MX"/>
          </a:p>
        </p:txBody>
      </p:sp>
    </p:spTree>
    <p:extLst>
      <p:ext uri="{BB962C8B-B14F-4D97-AF65-F5344CB8AC3E}">
        <p14:creationId xmlns:p14="http://schemas.microsoft.com/office/powerpoint/2010/main" val="3634300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E65D695-9817-493B-9A46-8A61A788FA3C}" type="datetimeFigureOut">
              <a:rPr lang="es-MX" smtClean="0"/>
              <a:t>18/03/2016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6FDED3F-ABA1-475C-94D0-05E436496AA4}" type="slidenum">
              <a:rPr lang="es-MX" smtClean="0"/>
              <a:t>‹Nº›</a:t>
            </a:fld>
            <a:endParaRPr lang="es-MX"/>
          </a:p>
        </p:txBody>
      </p:sp>
    </p:spTree>
    <p:extLst>
      <p:ext uri="{BB962C8B-B14F-4D97-AF65-F5344CB8AC3E}">
        <p14:creationId xmlns:p14="http://schemas.microsoft.com/office/powerpoint/2010/main" val="393094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E65D695-9817-493B-9A46-8A61A788FA3C}" type="datetimeFigureOut">
              <a:rPr lang="es-MX" smtClean="0"/>
              <a:t>18/03/2016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6FDED3F-ABA1-475C-94D0-05E436496AA4}" type="slidenum">
              <a:rPr lang="es-MX" smtClean="0"/>
              <a:t>‹Nº›</a:t>
            </a:fld>
            <a:endParaRPr lang="es-MX"/>
          </a:p>
        </p:txBody>
      </p:sp>
    </p:spTree>
    <p:extLst>
      <p:ext uri="{BB962C8B-B14F-4D97-AF65-F5344CB8AC3E}">
        <p14:creationId xmlns:p14="http://schemas.microsoft.com/office/powerpoint/2010/main" val="1288440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65D695-9817-493B-9A46-8A61A788FA3C}" type="datetimeFigureOut">
              <a:rPr lang="es-MX" smtClean="0"/>
              <a:t>18/03/2016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FDED3F-ABA1-475C-94D0-05E436496AA4}" type="slidenum">
              <a:rPr lang="es-MX" smtClean="0"/>
              <a:t>‹Nº›</a:t>
            </a:fld>
            <a:endParaRPr lang="es-MX"/>
          </a:p>
        </p:txBody>
      </p:sp>
    </p:spTree>
    <p:extLst>
      <p:ext uri="{BB962C8B-B14F-4D97-AF65-F5344CB8AC3E}">
        <p14:creationId xmlns:p14="http://schemas.microsoft.com/office/powerpoint/2010/main" val="1491802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pPr algn="just"/>
            <a:r>
              <a:rPr lang="es-MX" sz="1300" dirty="0">
                <a:latin typeface="Courier New" panose="02070309020205020404" pitchFamily="49" charset="0"/>
                <a:cs typeface="Courier New" panose="02070309020205020404" pitchFamily="49" charset="0"/>
              </a:rPr>
              <a:t>EL CALENTAMIENTO GLOBAL Y SUS CONSECUENCIAS</a:t>
            </a:r>
            <a:br>
              <a:rPr lang="es-MX" sz="1300" dirty="0">
                <a:latin typeface="Courier New" panose="02070309020205020404" pitchFamily="49" charset="0"/>
                <a:cs typeface="Courier New" panose="02070309020205020404" pitchFamily="49" charset="0"/>
              </a:rPr>
            </a:br>
            <a:r>
              <a:rPr lang="es-MX" sz="1300" dirty="0">
                <a:latin typeface="Courier New" panose="02070309020205020404" pitchFamily="49" charset="0"/>
                <a:cs typeface="Courier New" panose="02070309020205020404" pitchFamily="49" charset="0"/>
              </a:rPr>
              <a:t>Desde fines del siglo XIX, los científicos han observado un aumento gradual en la temperatura promedio de la superficie del planeta</a:t>
            </a:r>
          </a:p>
        </p:txBody>
      </p:sp>
      <p:sp>
        <p:nvSpPr>
          <p:cNvPr id="3" name="2 Subtítulo"/>
          <p:cNvSpPr>
            <a:spLocks noGrp="1"/>
          </p:cNvSpPr>
          <p:nvPr>
            <p:ph type="subTitle" idx="1"/>
          </p:nvPr>
        </p:nvSpPr>
        <p:spPr/>
        <p:txBody>
          <a:bodyPr/>
          <a:lstStyle/>
          <a:p>
            <a:endParaRPr lang="es-MX" dirty="0"/>
          </a:p>
        </p:txBody>
      </p:sp>
      <p:pic>
        <p:nvPicPr>
          <p:cNvPr id="4" name="3 Imagen" descr="http://teintea.cl/wp-content/uploads/2014/07/sol.png"/>
          <p:cNvPicPr/>
          <p:nvPr/>
        </p:nvPicPr>
        <p:blipFill>
          <a:blip r:embed="rId2">
            <a:extLst>
              <a:ext uri="{28A0092B-C50C-407E-A947-70E740481C1C}">
                <a14:useLocalDpi xmlns:a14="http://schemas.microsoft.com/office/drawing/2010/main" val="0"/>
              </a:ext>
            </a:extLst>
          </a:blip>
          <a:srcRect/>
          <a:stretch>
            <a:fillRect/>
          </a:stretch>
        </p:blipFill>
        <p:spPr bwMode="auto">
          <a:xfrm>
            <a:off x="6300192" y="4581128"/>
            <a:ext cx="2275023" cy="1993920"/>
          </a:xfrm>
          <a:prstGeom prst="rect">
            <a:avLst/>
          </a:prstGeom>
          <a:noFill/>
          <a:ln>
            <a:noFill/>
          </a:ln>
        </p:spPr>
      </p:pic>
    </p:spTree>
    <p:extLst>
      <p:ext uri="{BB962C8B-B14F-4D97-AF65-F5344CB8AC3E}">
        <p14:creationId xmlns:p14="http://schemas.microsoft.com/office/powerpoint/2010/main" val="1054991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1" nodeType="clickEffect" nodePh="1">
                                  <p:stCondLst>
                                    <p:cond delay="0"/>
                                  </p:stCondLst>
                                  <p:endCondLst>
                                    <p:cond evt="begin" delay="0">
                                      <p:tn val="23"/>
                                    </p:cond>
                                  </p:end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gtEl>
                                        <p:attrNameLst>
                                          <p:attrName>style.visibility</p:attrName>
                                        </p:attrNameLst>
                                      </p:cBhvr>
                                      <p:to>
                                        <p:strVal val="visible"/>
                                      </p:to>
                                    </p:set>
                                    <p:anim calcmode="lin" valueType="num">
                                      <p:cBhvr additive="base">
                                        <p:cTn id="43" dur="500" fill="hold"/>
                                        <p:tgtEl>
                                          <p:spTgt spid="4"/>
                                        </p:tgtEl>
                                        <p:attrNameLst>
                                          <p:attrName>ppt_x</p:attrName>
                                        </p:attrNameLst>
                                      </p:cBhvr>
                                      <p:tavLst>
                                        <p:tav tm="0">
                                          <p:val>
                                            <p:strVal val="#ppt_x"/>
                                          </p:val>
                                        </p:tav>
                                        <p:tav tm="100000">
                                          <p:val>
                                            <p:strVal val="#ppt_x"/>
                                          </p:val>
                                        </p:tav>
                                      </p:tavLst>
                                    </p:anim>
                                    <p:anim calcmode="lin" valueType="num">
                                      <p:cBhvr additive="base">
                                        <p:cTn id="4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pPr algn="just"/>
            <a:r>
              <a:rPr lang="es-MX" sz="1200" dirty="0">
                <a:latin typeface="Courier New" panose="02070309020205020404" pitchFamily="49" charset="0"/>
                <a:cs typeface="Courier New" panose="02070309020205020404" pitchFamily="49" charset="0"/>
              </a:rPr>
              <a:t>INTRODUCCION : Causas del calentamiento global</a:t>
            </a:r>
          </a:p>
          <a:p>
            <a:pPr algn="just"/>
            <a:r>
              <a:rPr lang="es-MX" sz="1200" dirty="0">
                <a:latin typeface="Courier New" panose="02070309020205020404" pitchFamily="49" charset="0"/>
                <a:cs typeface="Courier New" panose="02070309020205020404" pitchFamily="49" charset="0"/>
              </a:rPr>
              <a:t>Gracias a la presencia en la atmósfera de CO2 y de otros gases responsables del efecto invernadero, parte de la radiación solar que llega hasta la Tierra es retenida en la atmósfera. Como resultado de esta retención de calor, la temperatura promedio sobre la superficie de la Tierra alcanza unos 60ºF, lo que es propicio para el desarrollo dela vida en el planeta</a:t>
            </a:r>
          </a:p>
        </p:txBody>
      </p:sp>
      <p:pic>
        <p:nvPicPr>
          <p:cNvPr id="4" name="3 Imagen" descr="http://k40.kn3.net/taringa/6/9/9/9/4/5/3/veronismo/EC0.jpg?5248"/>
          <p:cNvPicPr/>
          <p:nvPr/>
        </p:nvPicPr>
        <p:blipFill>
          <a:blip r:embed="rId2">
            <a:extLst>
              <a:ext uri="{28A0092B-C50C-407E-A947-70E740481C1C}">
                <a14:useLocalDpi xmlns:a14="http://schemas.microsoft.com/office/drawing/2010/main" val="0"/>
              </a:ext>
            </a:extLst>
          </a:blip>
          <a:srcRect/>
          <a:stretch>
            <a:fillRect/>
          </a:stretch>
        </p:blipFill>
        <p:spPr bwMode="auto">
          <a:xfrm>
            <a:off x="2627784" y="3501008"/>
            <a:ext cx="3311827" cy="2250832"/>
          </a:xfrm>
          <a:prstGeom prst="rect">
            <a:avLst/>
          </a:prstGeom>
          <a:noFill/>
          <a:ln>
            <a:noFill/>
          </a:ln>
        </p:spPr>
      </p:pic>
    </p:spTree>
    <p:extLst>
      <p:ext uri="{BB962C8B-B14F-4D97-AF65-F5344CB8AC3E}">
        <p14:creationId xmlns:p14="http://schemas.microsoft.com/office/powerpoint/2010/main" val="2528894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pPr algn="just"/>
            <a:r>
              <a:rPr lang="es-MX" sz="1200" dirty="0">
                <a:latin typeface="Courier New" panose="02070309020205020404" pitchFamily="49" charset="0"/>
                <a:cs typeface="Courier New" panose="02070309020205020404" pitchFamily="49" charset="0"/>
              </a:rPr>
              <a:t>DESARROLLO : Consecuencias del calentamiento global</a:t>
            </a:r>
          </a:p>
          <a:p>
            <a:pPr algn="just"/>
            <a:r>
              <a:rPr lang="es-MX" sz="1200" dirty="0">
                <a:latin typeface="Courier New" panose="02070309020205020404" pitchFamily="49" charset="0"/>
                <a:cs typeface="Courier New" panose="02070309020205020404" pitchFamily="49" charset="0"/>
              </a:rPr>
              <a:t>Salud - Un aumento en la temperatura de la superficie de la Tierra traerá como</a:t>
            </a:r>
          </a:p>
          <a:p>
            <a:pPr algn="just"/>
            <a:r>
              <a:rPr lang="es-MX" sz="1200" dirty="0">
                <a:latin typeface="Courier New" panose="02070309020205020404" pitchFamily="49" charset="0"/>
                <a:cs typeface="Courier New" panose="02070309020205020404" pitchFamily="49" charset="0"/>
              </a:rPr>
              <a:t>consecuencia un aumento en las enfermedades respiratorias y cardiovasculares, las enfermedades infecciosas causadas por mosquitos y plagas tropicales, y en la postración y deshidratación debida al calor.</a:t>
            </a:r>
          </a:p>
        </p:txBody>
      </p:sp>
      <p:pic>
        <p:nvPicPr>
          <p:cNvPr id="4" name="3 Imagen" descr="http://p.calameoassets.com/140408183352-e7a42168f5519212a90d34a460ac54a7/p1.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7704" y="3394364"/>
            <a:ext cx="5608955" cy="2401570"/>
          </a:xfrm>
          <a:prstGeom prst="rect">
            <a:avLst/>
          </a:prstGeom>
          <a:noFill/>
          <a:ln>
            <a:noFill/>
          </a:ln>
        </p:spPr>
      </p:pic>
    </p:spTree>
    <p:extLst>
      <p:ext uri="{BB962C8B-B14F-4D97-AF65-F5344CB8AC3E}">
        <p14:creationId xmlns:p14="http://schemas.microsoft.com/office/powerpoint/2010/main" val="2537716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pPr algn="just"/>
            <a:r>
              <a:rPr lang="es-MX" sz="1400" dirty="0">
                <a:latin typeface="Courier New" panose="02070309020205020404" pitchFamily="49" charset="0"/>
                <a:cs typeface="Courier New" panose="02070309020205020404" pitchFamily="49" charset="0"/>
              </a:rPr>
              <a:t>CONCLUCION ¿Podemos hacer algo para reducir la emisión de gases de</a:t>
            </a:r>
          </a:p>
          <a:p>
            <a:pPr algn="just"/>
            <a:r>
              <a:rPr lang="es-MX" sz="1400" dirty="0">
                <a:latin typeface="Courier New" panose="02070309020205020404" pitchFamily="49" charset="0"/>
                <a:cs typeface="Courier New" panose="02070309020205020404" pitchFamily="49" charset="0"/>
              </a:rPr>
              <a:t>invernadero y las consecuencias del calentamiento global?</a:t>
            </a:r>
          </a:p>
          <a:p>
            <a:pPr algn="just"/>
            <a:r>
              <a:rPr lang="es-MX" sz="1400" dirty="0">
                <a:latin typeface="Courier New" panose="02070309020205020404" pitchFamily="49" charset="0"/>
                <a:cs typeface="Courier New" panose="02070309020205020404" pitchFamily="49" charset="0"/>
              </a:rPr>
              <a:t>Todos podemos hacer algo para reducir la emisión de gases de invernadero y las consecuencias del calentamiento global. </a:t>
            </a:r>
          </a:p>
          <a:p>
            <a:pPr algn="just"/>
            <a:r>
              <a:rPr lang="es-MX" sz="1400" dirty="0">
                <a:latin typeface="Courier New" panose="02070309020205020404" pitchFamily="49" charset="0"/>
                <a:cs typeface="Courier New" panose="02070309020205020404" pitchFamily="49" charset="0"/>
              </a:rPr>
              <a:t>Entre otras cosas, debemos: Reducir el consumo de energía eléctrica</a:t>
            </a:r>
          </a:p>
          <a:p>
            <a:pPr algn="just"/>
            <a:r>
              <a:rPr lang="es-MX" sz="1400" dirty="0">
                <a:latin typeface="Courier New" panose="02070309020205020404" pitchFamily="49" charset="0"/>
                <a:cs typeface="Courier New" panose="02070309020205020404" pitchFamily="49" charset="0"/>
              </a:rPr>
              <a:t>Utilizar bombillas fluorescentes Limitar el consumo de agua </a:t>
            </a:r>
          </a:p>
          <a:p>
            <a:endParaRPr lang="es-MX" dirty="0"/>
          </a:p>
        </p:txBody>
      </p:sp>
      <p:pic>
        <p:nvPicPr>
          <p:cNvPr id="4" name="3 Imagen" descr="http://image.slidesharecdn.com/elcalentamientoglobalpresentaciondirecta-090902222122-phpapp02/95/el-calentamiento-global-presentacion-directa-7-728.jpg?cb=1251930133"/>
          <p:cNvPicPr/>
          <p:nvPr/>
        </p:nvPicPr>
        <p:blipFill>
          <a:blip r:embed="rId2">
            <a:extLst>
              <a:ext uri="{28A0092B-C50C-407E-A947-70E740481C1C}">
                <a14:useLocalDpi xmlns:a14="http://schemas.microsoft.com/office/drawing/2010/main" val="0"/>
              </a:ext>
            </a:extLst>
          </a:blip>
          <a:srcRect/>
          <a:stretch>
            <a:fillRect/>
          </a:stretch>
        </p:blipFill>
        <p:spPr bwMode="auto">
          <a:xfrm>
            <a:off x="2826702" y="4221088"/>
            <a:ext cx="3490595" cy="1896745"/>
          </a:xfrm>
          <a:prstGeom prst="rect">
            <a:avLst/>
          </a:prstGeom>
          <a:noFill/>
          <a:ln>
            <a:noFill/>
          </a:ln>
        </p:spPr>
      </p:pic>
    </p:spTree>
    <p:extLst>
      <p:ext uri="{BB962C8B-B14F-4D97-AF65-F5344CB8AC3E}">
        <p14:creationId xmlns:p14="http://schemas.microsoft.com/office/powerpoint/2010/main" val="3780301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189</Words>
  <Application>Microsoft Office PowerPoint</Application>
  <PresentationFormat>Presentación en pantalla (4:3)</PresentationFormat>
  <Paragraphs>11</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EL CALENTAMIENTO GLOBAL Y SUS CONSECUENCIAS Desde fines del siglo XIX, los científicos han observado un aumento gradual en la temperatura promedio de la superficie del planeta</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CALENTAMIENTO GLOBAL Y SUS CONSECUENCIAS Desde fines del siglo XIX, los científicos han observado un aumento gradual en la temperatura promedio de la superficie del planeta</dc:title>
  <dc:creator>usuario</dc:creator>
  <cp:lastModifiedBy>usuario</cp:lastModifiedBy>
  <cp:revision>3</cp:revision>
  <dcterms:created xsi:type="dcterms:W3CDTF">2016-03-19T03:26:17Z</dcterms:created>
  <dcterms:modified xsi:type="dcterms:W3CDTF">2016-03-19T03:42:26Z</dcterms:modified>
</cp:coreProperties>
</file>