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1" d="100"/>
          <a:sy n="111" d="100"/>
        </p:scale>
        <p:origin x="-832"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s-ES_tradnl" smtClean="0"/>
              <a:t>Clic para editar título</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s-ES_tradnl"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7D0065BE-0657-4A47-90AD-C21C55E16B19}" type="datetime4">
              <a:rPr lang="en-US" smtClean="0"/>
              <a:pPr/>
              <a:t>marzo 18, 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‹Nr.›</a:t>
            </a:fld>
            <a:endParaRPr lang="en-US"/>
          </a:p>
        </p:txBody>
      </p:sp>
    </p:spTree>
  </p:cSld>
  <p:clrMapOvr>
    <a:masterClrMapping/>
  </p:clrMapOvr>
  <p:transition xmlns:p14="http://schemas.microsoft.com/office/powerpoint/2010/main" spd="slow">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lang="en-US"/>
          </a:p>
        </p:txBody>
      </p:sp>
      <p:sp>
        <p:nvSpPr>
          <p:cNvPr id="3" name="Vertical Text Placeholder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4" name="Date Placeholder 3"/>
          <p:cNvSpPr>
            <a:spLocks noGrp="1"/>
          </p:cNvSpPr>
          <p:nvPr>
            <p:ph type="dt" sz="half" idx="10"/>
          </p:nvPr>
        </p:nvSpPr>
        <p:spPr/>
        <p:txBody>
          <a:bodyPr/>
          <a:lstStyle/>
          <a:p>
            <a:fld id="{A16C3AA4-67BE-44F7-809A-3582401494AF}" type="datetime4">
              <a:rPr lang="en-US" smtClean="0"/>
              <a:pPr/>
              <a:t>marzo 18, 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‹Nr.›</a:t>
            </a:fld>
            <a:endParaRPr lang="en-US"/>
          </a:p>
        </p:txBody>
      </p:sp>
    </p:spTree>
  </p:cSld>
  <p:clrMapOvr>
    <a:masterClrMapping/>
  </p:clrMapOvr>
  <p:transition xmlns:p14="http://schemas.microsoft.com/office/powerpoint/2010/main" spd="slow">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s-ES_tradnl" smtClean="0"/>
              <a:t>Clic para editar título</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4" name="Date Placeholder 3"/>
          <p:cNvSpPr>
            <a:spLocks noGrp="1"/>
          </p:cNvSpPr>
          <p:nvPr>
            <p:ph type="dt" sz="half" idx="10"/>
          </p:nvPr>
        </p:nvSpPr>
        <p:spPr/>
        <p:txBody>
          <a:bodyPr/>
          <a:lstStyle/>
          <a:p>
            <a:fld id="{25172EEB-1769-4776-AD69-E7C1260563EB}" type="datetime4">
              <a:rPr lang="en-US" smtClean="0"/>
              <a:pPr/>
              <a:t>marzo 18, 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‹Nr.›</a:t>
            </a:fld>
            <a:endParaRPr lang="en-US"/>
          </a:p>
        </p:txBody>
      </p:sp>
    </p:spTree>
  </p:cSld>
  <p:clrMapOvr>
    <a:masterClrMapping/>
  </p:clrMapOvr>
  <p:transition xmlns:p14="http://schemas.microsoft.com/office/powerpoint/2010/main" spd="slow">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lang="en-US"/>
          </a:p>
        </p:txBody>
      </p:sp>
      <p:sp>
        <p:nvSpPr>
          <p:cNvPr id="3" name="Content Placeholder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4" name="Date Placeholder 3"/>
          <p:cNvSpPr>
            <a:spLocks noGrp="1"/>
          </p:cNvSpPr>
          <p:nvPr>
            <p:ph type="dt" sz="half" idx="10"/>
          </p:nvPr>
        </p:nvSpPr>
        <p:spPr/>
        <p:txBody>
          <a:bodyPr/>
          <a:lstStyle/>
          <a:p>
            <a:fld id="{D47BB8AF-C16A-4836-A92D-61834B5F0BA5}" type="datetime4">
              <a:rPr lang="en-US" smtClean="0"/>
              <a:pPr/>
              <a:t>marzo 18, 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‹Nr.›</a:t>
            </a:fld>
            <a:endParaRPr lang="en-US"/>
          </a:p>
        </p:txBody>
      </p:sp>
    </p:spTree>
  </p:cSld>
  <p:clrMapOvr>
    <a:masterClrMapping/>
  </p:clrMapOvr>
  <p:transition xmlns:p14="http://schemas.microsoft.com/office/powerpoint/2010/main" spd="slow">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ES_tradnl" smtClean="0"/>
              <a:t>Clic para editar título</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s-ES_tradnl" smtClean="0"/>
              <a:t>Haga clic para modificar el estilo de texto del patrón</a:t>
            </a:r>
          </a:p>
        </p:txBody>
      </p:sp>
      <p:sp>
        <p:nvSpPr>
          <p:cNvPr id="4" name="Date Placeholder 3"/>
          <p:cNvSpPr>
            <a:spLocks noGrp="1"/>
          </p:cNvSpPr>
          <p:nvPr>
            <p:ph type="dt" sz="half" idx="10"/>
          </p:nvPr>
        </p:nvSpPr>
        <p:spPr/>
        <p:txBody>
          <a:bodyPr/>
          <a:lstStyle/>
          <a:p>
            <a:fld id="{647D2193-4505-4A75-99BB-880C6989A757}" type="datetime4">
              <a:rPr lang="en-US" smtClean="0"/>
              <a:pPr/>
              <a:t>marzo 18, 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‹Nr.›</a:t>
            </a:fld>
            <a:endParaRPr lang="en-US"/>
          </a:p>
        </p:txBody>
      </p:sp>
    </p:spTree>
  </p:cSld>
  <p:clrMapOvr>
    <a:masterClrMapping/>
  </p:clrMapOvr>
  <p:transition xmlns:p14="http://schemas.microsoft.com/office/powerpoint/2010/main" spd="slow">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5" name="Date Placeholder 4"/>
          <p:cNvSpPr>
            <a:spLocks noGrp="1"/>
          </p:cNvSpPr>
          <p:nvPr>
            <p:ph type="dt" sz="half" idx="10"/>
          </p:nvPr>
        </p:nvSpPr>
        <p:spPr/>
        <p:txBody>
          <a:bodyPr/>
          <a:lstStyle/>
          <a:p>
            <a:fld id="{113A18F4-33C3-445B-924C-31108C51719C}" type="datetime4">
              <a:rPr lang="en-US" smtClean="0"/>
              <a:pPr/>
              <a:t>marzo 18, 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‹Nr.›</a:t>
            </a:fld>
            <a:endParaRPr lang="en-US"/>
          </a:p>
        </p:txBody>
      </p:sp>
      <p:sp>
        <p:nvSpPr>
          <p:cNvPr id="8" name="Title 7"/>
          <p:cNvSpPr>
            <a:spLocks noGrp="1"/>
          </p:cNvSpPr>
          <p:nvPr>
            <p:ph type="title"/>
          </p:nvPr>
        </p:nvSpPr>
        <p:spPr/>
        <p:txBody>
          <a:bodyPr/>
          <a:lstStyle/>
          <a:p>
            <a:r>
              <a:rPr lang="es-ES_tradnl" smtClean="0"/>
              <a:t>Clic para editar título</a:t>
            </a:r>
            <a:endParaRPr lang="en-US"/>
          </a:p>
        </p:txBody>
      </p:sp>
    </p:spTree>
  </p:cSld>
  <p:clrMapOvr>
    <a:masterClrMapping/>
  </p:clrMapOvr>
  <p:transition xmlns:p14="http://schemas.microsoft.com/office/powerpoint/2010/main" spd="slow">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_tradnl" smtClean="0"/>
              <a:t>Clic para editar título</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s-ES_tradnl" smtClean="0"/>
              <a:t>Haga clic para modificar el estilo de texto del patrón</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s-ES_tradnl" smtClean="0"/>
              <a:t>Haga clic para modificar el estilo de texto del patrón</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7" name="Date Placeholder 6"/>
          <p:cNvSpPr>
            <a:spLocks noGrp="1"/>
          </p:cNvSpPr>
          <p:nvPr>
            <p:ph type="dt" sz="half" idx="10"/>
          </p:nvPr>
        </p:nvSpPr>
        <p:spPr/>
        <p:txBody>
          <a:bodyPr/>
          <a:lstStyle/>
          <a:p>
            <a:fld id="{3AF7543A-E259-478F-9E0D-57BA40E442B7}" type="datetime4">
              <a:rPr lang="en-US" smtClean="0"/>
              <a:pPr/>
              <a:t>marzo 18, 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54ED01-E2A0-4C1E-8E21-014B99041579}" type="slidenum">
              <a:rPr lang="en-US" smtClean="0"/>
              <a:pPr/>
              <a:t>‹Nr.›</a:t>
            </a:fld>
            <a:endParaRPr lang="en-US"/>
          </a:p>
        </p:txBody>
      </p:sp>
    </p:spTree>
  </p:cSld>
  <p:clrMapOvr>
    <a:masterClrMapping/>
  </p:clrMapOvr>
  <p:transition xmlns:p14="http://schemas.microsoft.com/office/powerpoint/2010/main" spd="slow">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lang="en-US"/>
          </a:p>
        </p:txBody>
      </p:sp>
      <p:sp>
        <p:nvSpPr>
          <p:cNvPr id="3" name="Date Placeholder 2"/>
          <p:cNvSpPr>
            <a:spLocks noGrp="1"/>
          </p:cNvSpPr>
          <p:nvPr>
            <p:ph type="dt" sz="half" idx="10"/>
          </p:nvPr>
        </p:nvSpPr>
        <p:spPr/>
        <p:txBody>
          <a:bodyPr/>
          <a:lstStyle/>
          <a:p>
            <a:fld id="{1EFB012D-77A1-44B0-BB26-329BA1EE55C9}" type="datetime4">
              <a:rPr lang="en-US" smtClean="0"/>
              <a:pPr/>
              <a:t>marzo 18, 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54ED01-E2A0-4C1E-8E21-014B99041579}" type="slidenum">
              <a:rPr lang="en-US" smtClean="0"/>
              <a:pPr/>
              <a:t>‹Nr.›</a:t>
            </a:fld>
            <a:endParaRPr lang="en-US"/>
          </a:p>
        </p:txBody>
      </p:sp>
    </p:spTree>
  </p:cSld>
  <p:clrMapOvr>
    <a:masterClrMapping/>
  </p:clrMapOvr>
  <p:transition xmlns:p14="http://schemas.microsoft.com/office/powerpoint/2010/main" spd="slow">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B7499E-3031-413E-B01E-B94970708CAA}" type="datetime4">
              <a:rPr lang="en-US" smtClean="0"/>
              <a:pPr/>
              <a:t>marzo 18, 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54ED01-E2A0-4C1E-8E21-014B99041579}" type="slidenum">
              <a:rPr lang="en-US" smtClean="0"/>
              <a:pPr/>
              <a:t>‹Nr.›</a:t>
            </a:fld>
            <a:endParaRPr lang="en-US"/>
          </a:p>
        </p:txBody>
      </p:sp>
    </p:spTree>
  </p:cSld>
  <p:clrMapOvr>
    <a:masterClrMapping/>
  </p:clrMapOvr>
  <p:transition xmlns:p14="http://schemas.microsoft.com/office/powerpoint/2010/main" spd="slow">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ES_tradnl" smtClean="0"/>
              <a:t>Clic para editar título</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s-ES_tradnl" smtClean="0"/>
              <a:t>Haga clic para modificar el estilo de texto del patrón</a:t>
            </a:r>
          </a:p>
        </p:txBody>
      </p:sp>
      <p:sp>
        <p:nvSpPr>
          <p:cNvPr id="5" name="Date Placeholder 4"/>
          <p:cNvSpPr>
            <a:spLocks noGrp="1"/>
          </p:cNvSpPr>
          <p:nvPr>
            <p:ph type="dt" sz="half" idx="10"/>
          </p:nvPr>
        </p:nvSpPr>
        <p:spPr/>
        <p:txBody>
          <a:bodyPr/>
          <a:lstStyle/>
          <a:p>
            <a:fld id="{DC7EAB0C-2220-4D0E-A0DD-DB7FA0F742F4}" type="datetime4">
              <a:rPr lang="en-US" smtClean="0"/>
              <a:pPr/>
              <a:t>marzo 18, 2016</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2754ED01-E2A0-4C1E-8E21-014B99041579}" type="slidenum">
              <a:rPr lang="en-US" smtClean="0"/>
              <a:pPr/>
              <a:t>‹Nr.›</a:t>
            </a:fld>
            <a:endParaRPr lang="en-US" dirty="0"/>
          </a:p>
        </p:txBody>
      </p:sp>
    </p:spTree>
  </p:cSld>
  <p:clrMapOvr>
    <a:masterClrMapping/>
  </p:clrMapOvr>
  <p:transition xmlns:p14="http://schemas.microsoft.com/office/powerpoint/2010/main" spd="slow">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s-ES_tradnl" smtClean="0"/>
              <a:t>Arrastre la imagen al marcador de posición o haga clic en el icono para agregar</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s-ES_tradnl" smtClean="0"/>
              <a:t>Clic para editar título</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Date Placeholder 4"/>
          <p:cNvSpPr>
            <a:spLocks noGrp="1"/>
          </p:cNvSpPr>
          <p:nvPr>
            <p:ph type="dt" sz="half" idx="10"/>
          </p:nvPr>
        </p:nvSpPr>
        <p:spPr/>
        <p:txBody>
          <a:bodyPr/>
          <a:lstStyle/>
          <a:p>
            <a:fld id="{E3416D63-31BF-4B94-B6C5-E20B2C63F515}" type="datetime4">
              <a:rPr lang="en-US" smtClean="0"/>
              <a:pPr/>
              <a:t>marzo 18, 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‹Nr.›</a:t>
            </a:fld>
            <a:endParaRPr lang="en-US"/>
          </a:p>
        </p:txBody>
      </p:sp>
    </p:spTree>
  </p:cSld>
  <p:clrMapOvr>
    <a:masterClrMapping/>
  </p:clrMapOvr>
  <p:transition xmlns:p14="http://schemas.microsoft.com/office/powerpoint/2010/main" spd="slow">
    <p:randomBar dir="vert"/>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s-ES_tradnl" smtClean="0"/>
              <a:t>Clic para editar título</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62B1B13E-D5AF-485E-81A1-82A140076526}" type="datetime4">
              <a:rPr lang="en-US" smtClean="0"/>
              <a:pPr/>
              <a:t>marzo 18, 2016</a:t>
            </a:fld>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2754ED01-E2A0-4C1E-8E21-014B99041579}" type="slidenum">
              <a:rPr lang="en-US" smtClean="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xmlns:p14="http://schemas.microsoft.com/office/powerpoint/2010/main" spd="slow">
    <p:randomBar dir="vert"/>
  </p:transition>
  <p:hf sldNum="0" hdr="0" ft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ES" dirty="0" smtClean="0"/>
              <a:t>NUEVAS TECNOLOGIAS TIC</a:t>
            </a:r>
            <a:endParaRPr lang="es-ES" dirty="0"/>
          </a:p>
        </p:txBody>
      </p:sp>
      <p:sp>
        <p:nvSpPr>
          <p:cNvPr id="3" name="Subtítulo 2"/>
          <p:cNvSpPr>
            <a:spLocks noGrp="1"/>
          </p:cNvSpPr>
          <p:nvPr>
            <p:ph type="subTitle" idx="1"/>
          </p:nvPr>
        </p:nvSpPr>
        <p:spPr/>
        <p:txBody>
          <a:bodyPr/>
          <a:lstStyle/>
          <a:p>
            <a:endParaRPr lang="es-ES" dirty="0"/>
          </a:p>
        </p:txBody>
      </p:sp>
    </p:spTree>
    <p:extLst>
      <p:ext uri="{BB962C8B-B14F-4D97-AF65-F5344CB8AC3E}">
        <p14:creationId xmlns:p14="http://schemas.microsoft.com/office/powerpoint/2010/main" val="1820744117"/>
      </p:ext>
    </p:extLst>
  </p:cSld>
  <p:clrMapOvr>
    <a:masterClrMapping/>
  </p:clrMapOvr>
  <p:transition xmlns:p14="http://schemas.microsoft.com/office/powerpoint/2010/main" spd="slow">
    <p:randomBar dir="vert"/>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pPr algn="ctr"/>
            <a:r>
              <a:rPr lang="es-ES" dirty="0" smtClean="0"/>
              <a:t>NUEVAS TECNOLOGIAS TIC</a:t>
            </a:r>
            <a:endParaRPr lang="es-ES" dirty="0"/>
          </a:p>
        </p:txBody>
      </p:sp>
      <p:sp>
        <p:nvSpPr>
          <p:cNvPr id="5" name="Marcador de contenido 4"/>
          <p:cNvSpPr>
            <a:spLocks noGrp="1"/>
          </p:cNvSpPr>
          <p:nvPr>
            <p:ph idx="1"/>
          </p:nvPr>
        </p:nvSpPr>
        <p:spPr/>
        <p:txBody>
          <a:bodyPr/>
          <a:lstStyle/>
          <a:p>
            <a:r>
              <a:rPr lang="es-MX" b="0" dirty="0" smtClean="0"/>
              <a:t>       Las </a:t>
            </a:r>
            <a:r>
              <a:rPr lang="es-MX" b="0" dirty="0"/>
              <a:t>tecnologías de la información y la comunicación</a:t>
            </a:r>
            <a:r>
              <a:rPr lang="es-MX" dirty="0"/>
              <a:t> a proporcionando un </a:t>
            </a:r>
            <a:r>
              <a:rPr lang="es-MX" dirty="0" smtClean="0"/>
              <a:t>gran </a:t>
            </a:r>
            <a:r>
              <a:rPr lang="es-MX" dirty="0"/>
              <a:t>impacto en la sociedad en lo que concierne a la distribución de la información, sin embargo, es importante señalar que hay una dicotomía sobre éste tema. Las TIC han trascendido en el ámbito educativo, creando una nueva forma de filtrar, procesar, analizar, organizar información para generar conocimiento.</a:t>
            </a:r>
            <a:endParaRPr lang="es-ES_tradnl" dirty="0"/>
          </a:p>
          <a:p>
            <a:r>
              <a:rPr lang="es-MX" b="0" dirty="0" smtClean="0"/>
              <a:t> </a:t>
            </a:r>
          </a:p>
        </p:txBody>
      </p:sp>
      <p:pic>
        <p:nvPicPr>
          <p:cNvPr id="6" name="Imagen 5" descr="http://recursosinfantil88.wikispaces.com/file/view/tic1.jpg/296809512/tic1.jpg"/>
          <p:cNvPicPr/>
          <p:nvPr/>
        </p:nvPicPr>
        <p:blipFill>
          <a:blip r:embed="rId2">
            <a:extLst>
              <a:ext uri="{28A0092B-C50C-407E-A947-70E740481C1C}">
                <a14:useLocalDpi xmlns:a14="http://schemas.microsoft.com/office/drawing/2010/main" val="0"/>
              </a:ext>
            </a:extLst>
          </a:blip>
          <a:srcRect/>
          <a:stretch>
            <a:fillRect/>
          </a:stretch>
        </p:blipFill>
        <p:spPr bwMode="auto">
          <a:xfrm>
            <a:off x="2139416" y="2551549"/>
            <a:ext cx="4541968" cy="1784938"/>
          </a:xfrm>
          <a:prstGeom prst="rect">
            <a:avLst/>
          </a:prstGeom>
          <a:noFill/>
          <a:ln>
            <a:noFill/>
          </a:ln>
        </p:spPr>
      </p:pic>
    </p:spTree>
    <p:extLst>
      <p:ext uri="{BB962C8B-B14F-4D97-AF65-F5344CB8AC3E}">
        <p14:creationId xmlns:p14="http://schemas.microsoft.com/office/powerpoint/2010/main" val="1182694307"/>
      </p:ext>
    </p:extLst>
  </p:cSld>
  <p:clrMapOvr>
    <a:masterClrMapping/>
  </p:clrMapOvr>
  <p:transition xmlns:p14="http://schemas.microsoft.com/office/powerpoint/2010/main" spd="slow">
    <p:randomBar dir="ver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linds(horizontal)">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smtClean="0"/>
              <a:t>NUEVAS TECNOLOGIAS TIC</a:t>
            </a:r>
            <a:endParaRPr lang="es-ES" dirty="0"/>
          </a:p>
        </p:txBody>
      </p:sp>
      <p:sp>
        <p:nvSpPr>
          <p:cNvPr id="3" name="Marcador de contenido 2"/>
          <p:cNvSpPr>
            <a:spLocks noGrp="1"/>
          </p:cNvSpPr>
          <p:nvPr>
            <p:ph idx="1"/>
          </p:nvPr>
        </p:nvSpPr>
        <p:spPr/>
        <p:txBody>
          <a:bodyPr/>
          <a:lstStyle/>
          <a:p>
            <a:r>
              <a:rPr lang="es-ES" dirty="0" smtClean="0"/>
              <a:t>       </a:t>
            </a:r>
            <a:r>
              <a:rPr lang="es-MX" b="0" dirty="0"/>
              <a:t>En los últimos años </a:t>
            </a:r>
            <a:r>
              <a:rPr lang="es-MX" dirty="0"/>
              <a:t>se ha logrado un avance en el campo de la tecnología, implicando nuevas formas de acceder, obtener y compartir información en cualquier lugar y tiempo sin tener la necesidad de estar de manera presencial. Área (2009) menciona que esto conlleva a una gran dispersión de consumo de información y consigo una solicitud de servicios; y es por ello que se  procrea la transformación de sectores económicos, culturales, educacionales, políticos, tecnológicos y </a:t>
            </a:r>
            <a:r>
              <a:rPr lang="es-MX" dirty="0" smtClean="0"/>
              <a:t>sociales</a:t>
            </a:r>
          </a:p>
          <a:p>
            <a:endParaRPr lang="es-ES_tradnl" dirty="0"/>
          </a:p>
          <a:p>
            <a:endParaRPr lang="es-ES" dirty="0"/>
          </a:p>
        </p:txBody>
      </p:sp>
      <p:pic>
        <p:nvPicPr>
          <p:cNvPr id="4" name="Imagen 3" descr="http://2.bp.blogspot.com/-2eIid2QKoRU/UbJbkngIWVI/AAAAAAAACco/SyjX6IZzmsw/s1600/Industrial+Revolution.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24169" y="2963457"/>
            <a:ext cx="4530526" cy="1830708"/>
          </a:xfrm>
          <a:prstGeom prst="rect">
            <a:avLst/>
          </a:prstGeom>
          <a:noFill/>
          <a:ln>
            <a:noFill/>
          </a:ln>
        </p:spPr>
      </p:pic>
    </p:spTree>
    <p:extLst>
      <p:ext uri="{BB962C8B-B14F-4D97-AF65-F5344CB8AC3E}">
        <p14:creationId xmlns:p14="http://schemas.microsoft.com/office/powerpoint/2010/main" val="4171557766"/>
      </p:ext>
    </p:extLst>
  </p:cSld>
  <p:clrMapOvr>
    <a:masterClrMapping/>
  </p:clrMapOvr>
  <p:transition xmlns:p14="http://schemas.microsoft.com/office/powerpoint/2010/main" spd="slow">
    <p:randomBar dir="ver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1)">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smtClean="0"/>
              <a:t>NUEVAS TECNOLOGIAS TIC</a:t>
            </a:r>
            <a:endParaRPr lang="es-ES" dirty="0"/>
          </a:p>
        </p:txBody>
      </p:sp>
      <p:sp>
        <p:nvSpPr>
          <p:cNvPr id="3" name="Marcador de contenido 2"/>
          <p:cNvSpPr>
            <a:spLocks noGrp="1"/>
          </p:cNvSpPr>
          <p:nvPr>
            <p:ph idx="1"/>
          </p:nvPr>
        </p:nvSpPr>
        <p:spPr/>
        <p:txBody>
          <a:bodyPr>
            <a:normAutofit fontScale="92500" lnSpcReduction="10000"/>
          </a:bodyPr>
          <a:lstStyle/>
          <a:p>
            <a:r>
              <a:rPr lang="es-MX" dirty="0" smtClean="0"/>
              <a:t>       Un </a:t>
            </a:r>
            <a:r>
              <a:rPr lang="es-MX" dirty="0"/>
              <a:t>problema que marca Área (2009) y, que es de suma relevancia, es con respecto a la seguridad, ya que estamos expuestos a los problemas en los ordenadores a consecuencia de personas especializadas en crear virus o de robarte tu identidad a través de programas especializados, por ende, la seguridad depende de uno mismo como usuario, ya que se debe aprender a discernir en que sitios se corre el riesgo y en cuales no, sin embargo, muchas personas no saben diferenciar que fuentes son o no confiables, pero eso no es todo, ya que existen conflictos culturales y Área (2009)menciona que al compartir información con otras personas del mundo, se puede llegar a una hegemonía cultural, puesto que aunamos unos rasgos de otras poblaciones a las nuestras, dando como consecuencia un consumismo extremo y por ende, poca variabilidad cultural.</a:t>
            </a:r>
            <a:endParaRPr lang="es-ES_tradnl" dirty="0"/>
          </a:p>
          <a:p>
            <a:r>
              <a:rPr lang="es-MX" dirty="0"/>
              <a:t> </a:t>
            </a:r>
            <a:endParaRPr lang="es-ES_tradnl" dirty="0"/>
          </a:p>
          <a:p>
            <a:r>
              <a:rPr lang="es-MX" dirty="0"/>
              <a:t> </a:t>
            </a:r>
            <a:endParaRPr lang="es-ES_tradnl" dirty="0"/>
          </a:p>
          <a:p>
            <a:r>
              <a:rPr lang="es-ES" dirty="0" smtClean="0"/>
              <a:t>     </a:t>
            </a:r>
            <a:endParaRPr lang="es-ES" dirty="0"/>
          </a:p>
        </p:txBody>
      </p:sp>
    </p:spTree>
    <p:extLst>
      <p:ext uri="{BB962C8B-B14F-4D97-AF65-F5344CB8AC3E}">
        <p14:creationId xmlns:p14="http://schemas.microsoft.com/office/powerpoint/2010/main" val="3634186574"/>
      </p:ext>
    </p:extLst>
  </p:cSld>
  <p:clrMapOvr>
    <a:masterClrMapping/>
  </p:clrMapOvr>
  <p:transition xmlns:p14="http://schemas.microsoft.com/office/powerpoint/2010/main" spd="slow">
    <p:randomBar dir="ver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smtClean="0"/>
              <a:t>NUEVAS TECNOLOGIAS TIC</a:t>
            </a:r>
            <a:endParaRPr lang="es-ES" dirty="0"/>
          </a:p>
        </p:txBody>
      </p:sp>
      <p:sp>
        <p:nvSpPr>
          <p:cNvPr id="3" name="Marcador de contenido 2"/>
          <p:cNvSpPr>
            <a:spLocks noGrp="1"/>
          </p:cNvSpPr>
          <p:nvPr>
            <p:ph idx="1"/>
          </p:nvPr>
        </p:nvSpPr>
        <p:spPr/>
        <p:txBody>
          <a:bodyPr/>
          <a:lstStyle/>
          <a:p>
            <a:r>
              <a:rPr lang="es-ES" dirty="0" smtClean="0"/>
              <a:t>Conclusi</a:t>
            </a:r>
            <a:r>
              <a:rPr lang="es-ES" dirty="0" smtClean="0"/>
              <a:t>ó</a:t>
            </a:r>
            <a:r>
              <a:rPr lang="es-ES" dirty="0" smtClean="0"/>
              <a:t>n:</a:t>
            </a:r>
          </a:p>
          <a:p>
            <a:r>
              <a:rPr lang="es-MX" sz="1400" b="0" dirty="0" smtClean="0"/>
              <a:t>       Las </a:t>
            </a:r>
            <a:r>
              <a:rPr lang="es-MX" sz="1400" b="0" dirty="0"/>
              <a:t>tic</a:t>
            </a:r>
            <a:r>
              <a:rPr lang="es-MX" sz="1400" dirty="0"/>
              <a:t> han cambiado el enfoque en diversos sectores, tal es el caso de la educación, sin embargo, se debe tomar en cuenta que se han estado propagando con el fin de tener mejoras en el procesamiento de la información; además es de suma importancia contemplar que no solamente se cumple el objetivo de las TIC si se dispersa el manejo y uso de éstas, al contrario solamente es un comienzo, puesto que la meta se verá reflejada en la comprensión de la información para que posteriormente se vea refleja ante la solución de problemas que se enfrenta el estudiante y docente ante las circunstancias de su contexto, llegando a una enseñanza-aprendizaje individual y autónoma interconectada con la colectiva y participativa con el fin de tener un mediador que regule nuestros procesos cognitivos a través de la retroalimentación</a:t>
            </a:r>
            <a:endParaRPr lang="es-ES_tradnl" sz="1400" dirty="0"/>
          </a:p>
          <a:p>
            <a:endParaRPr lang="es-ES" sz="1400" dirty="0" smtClean="0"/>
          </a:p>
          <a:p>
            <a:endParaRPr lang="es-ES" sz="1400" dirty="0"/>
          </a:p>
        </p:txBody>
      </p:sp>
      <p:pic>
        <p:nvPicPr>
          <p:cNvPr id="4" name="Imagen 3" descr="http://diarium.usal.es/saramoyano/files/2011/10/las-tics.jpg?v=1359089308694"/>
          <p:cNvPicPr/>
          <p:nvPr/>
        </p:nvPicPr>
        <p:blipFill>
          <a:blip r:embed="rId2">
            <a:extLst>
              <a:ext uri="{28A0092B-C50C-407E-A947-70E740481C1C}">
                <a14:useLocalDpi xmlns:a14="http://schemas.microsoft.com/office/drawing/2010/main" val="0"/>
              </a:ext>
            </a:extLst>
          </a:blip>
          <a:srcRect/>
          <a:stretch>
            <a:fillRect/>
          </a:stretch>
        </p:blipFill>
        <p:spPr bwMode="auto">
          <a:xfrm>
            <a:off x="3100437" y="3594627"/>
            <a:ext cx="3031792" cy="1085850"/>
          </a:xfrm>
          <a:prstGeom prst="rect">
            <a:avLst/>
          </a:prstGeom>
          <a:noFill/>
          <a:ln>
            <a:noFill/>
          </a:ln>
        </p:spPr>
      </p:pic>
    </p:spTree>
    <p:extLst>
      <p:ext uri="{BB962C8B-B14F-4D97-AF65-F5344CB8AC3E}">
        <p14:creationId xmlns:p14="http://schemas.microsoft.com/office/powerpoint/2010/main" val="901971101"/>
      </p:ext>
    </p:extLst>
  </p:cSld>
  <p:clrMapOvr>
    <a:masterClrMapping/>
  </p:clrMapOvr>
  <p:transition xmlns:p14="http://schemas.microsoft.com/office/powerpoint/2010/main" spd="slow">
    <p:randomBar dir="ver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Scale>
                                      <p:cBhvr>
                                        <p:cTn id="7"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xEl>
                                              <p:pRg st="0" end="0"/>
                                            </p:txEl>
                                          </p:spTgt>
                                        </p:tgtEl>
                                        <p:attrNameLst>
                                          <p:attrName>ppt_x</p:attrName>
                                          <p:attrName>ppt_y</p:attrName>
                                        </p:attrNameLst>
                                      </p:cBhvr>
                                    </p:animMotion>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Scale>
                                      <p:cBhvr>
                                        <p:cTn id="14"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3">
                                            <p:txEl>
                                              <p:pRg st="1" end="1"/>
                                            </p:txEl>
                                          </p:spTgt>
                                        </p:tgtEl>
                                        <p:attrNameLst>
                                          <p:attrName>ppt_x</p:attrName>
                                          <p:attrName>ppt_y</p:attrName>
                                        </p:attrNameLst>
                                      </p:cBhvr>
                                    </p:animMotion>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0"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800" decel="100000"/>
                                        <p:tgtEl>
                                          <p:spTgt spid="4"/>
                                        </p:tgtEl>
                                      </p:cBhvr>
                                    </p:animEffect>
                                    <p:anim calcmode="lin" valueType="num">
                                      <p:cBhvr>
                                        <p:cTn id="22" dur="800" decel="100000" fill="hold"/>
                                        <p:tgtEl>
                                          <p:spTgt spid="4"/>
                                        </p:tgtEl>
                                        <p:attrNameLst>
                                          <p:attrName>style.rotation</p:attrName>
                                        </p:attrNameLst>
                                      </p:cBhvr>
                                      <p:tavLst>
                                        <p:tav tm="0">
                                          <p:val>
                                            <p:fltVal val="-90"/>
                                          </p:val>
                                        </p:tav>
                                        <p:tav tm="100000">
                                          <p:val>
                                            <p:fltVal val="0"/>
                                          </p:val>
                                        </p:tav>
                                      </p:tavLst>
                                    </p:anim>
                                    <p:anim calcmode="lin" valueType="num">
                                      <p:cBhvr>
                                        <p:cTn id="23" dur="800" decel="100000" fill="hold"/>
                                        <p:tgtEl>
                                          <p:spTgt spid="4"/>
                                        </p:tgtEl>
                                        <p:attrNameLst>
                                          <p:attrName>ppt_x</p:attrName>
                                        </p:attrNameLst>
                                      </p:cBhvr>
                                      <p:tavLst>
                                        <p:tav tm="0">
                                          <p:val>
                                            <p:strVal val="#ppt_x+0.4"/>
                                          </p:val>
                                        </p:tav>
                                        <p:tav tm="100000">
                                          <p:val>
                                            <p:strVal val="#ppt_x-0.05"/>
                                          </p:val>
                                        </p:tav>
                                      </p:tavLst>
                                    </p:anim>
                                    <p:anim calcmode="lin" valueType="num">
                                      <p:cBhvr>
                                        <p:cTn id="24" dur="800" decel="100000" fill="hold"/>
                                        <p:tgtEl>
                                          <p:spTgt spid="4"/>
                                        </p:tgtEl>
                                        <p:attrNameLst>
                                          <p:attrName>ppt_y</p:attrName>
                                        </p:attrNameLst>
                                      </p:cBhvr>
                                      <p:tavLst>
                                        <p:tav tm="0">
                                          <p:val>
                                            <p:strVal val="#ppt_y-0.4"/>
                                          </p:val>
                                        </p:tav>
                                        <p:tav tm="100000">
                                          <p:val>
                                            <p:strVal val="#ppt_y+0.1"/>
                                          </p:val>
                                        </p:tav>
                                      </p:tavLst>
                                    </p:anim>
                                    <p:anim calcmode="lin" valueType="num">
                                      <p:cBhvr>
                                        <p:cTn id="25"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26"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Ángulo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Ángulos.thmx</Template>
  <TotalTime>7</TotalTime>
  <Words>251</Words>
  <Application>Microsoft Macintosh PowerPoint</Application>
  <PresentationFormat>Presentación en pantalla (4:3)</PresentationFormat>
  <Paragraphs>14</Paragraphs>
  <Slides>5</Slides>
  <Notes>0</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Ángulos</vt:lpstr>
      <vt:lpstr>NUEVAS TECNOLOGIAS TIC</vt:lpstr>
      <vt:lpstr>NUEVAS TECNOLOGIAS TIC</vt:lpstr>
      <vt:lpstr>NUEVAS TECNOLOGIAS TIC</vt:lpstr>
      <vt:lpstr>NUEVAS TECNOLOGIAS TIC</vt:lpstr>
      <vt:lpstr>NUEVAS TECNOLOGIAS TIC</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NUEVAS TECNOLOGIAS TIC</dc:title>
  <dc:creator>Susana Arriola</dc:creator>
  <cp:lastModifiedBy>Susana Arriola</cp:lastModifiedBy>
  <cp:revision>1</cp:revision>
  <dcterms:created xsi:type="dcterms:W3CDTF">2016-03-19T02:43:31Z</dcterms:created>
  <dcterms:modified xsi:type="dcterms:W3CDTF">2016-03-19T02:51:13Z</dcterms:modified>
</cp:coreProperties>
</file>