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CCA4D1-AB8A-4D8A-AA6F-BF54127D39E0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AEDA2D-9F78-480D-A37A-4FF58D47446F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historia del guitarrista enmascarado de </a:t>
            </a:r>
            <a:r>
              <a:rPr lang="es-MX" dirty="0" err="1" smtClean="0"/>
              <a:t>Mad</a:t>
            </a:r>
            <a:r>
              <a:rPr lang="es-MX" dirty="0" smtClean="0"/>
              <a:t> Max: </a:t>
            </a:r>
            <a:r>
              <a:rPr lang="es-MX" dirty="0" err="1" smtClean="0"/>
              <a:t>Fury</a:t>
            </a:r>
            <a:r>
              <a:rPr lang="es-MX" dirty="0" smtClean="0"/>
              <a:t> Road</a:t>
            </a:r>
            <a:endParaRPr lang="es-MX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5" y="1916832"/>
            <a:ext cx="718695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-1332656" y="692696"/>
            <a:ext cx="7772400" cy="1470025"/>
          </a:xfrm>
        </p:spPr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Mad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Max: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Fury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Road sacudió las salas cinematográficas de todo el mundo recientemente, con su acción frenética sin respiro, su estética deslumbrante y una galería de personajes increíbles, entre ellos el legendario Max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Rockatansky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(Tom Hardy) y la heroína Furiosa (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Charlize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Theron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y una serie de villanos apropiadamente dementes, algo que se percibe desde sus acciones hasta sus aspectos, accesorios y vestimentas.</a:t>
            </a:r>
          </a:p>
          <a:p>
            <a:pPr algn="just"/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Uno de los mejores personajes de la historia a pesar de su poca participación en la película, es el guitarrista enmascarado cuya guitarra no sólo encabeza el batallón de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Immortan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 su distorsión </a:t>
            </a:r>
            <a:r>
              <a:rPr lang="es-MX" sz="7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rockera</a:t>
            </a:r>
            <a:r>
              <a:rPr lang="es-MX" sz="7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emitida a través de enormes parlante, sino también que lanza llamas para sumar teatralidad y espectacularidad a su presencia.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54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88677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0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Se dice que Quentin Tarantino tiene una máxima a la hora de escribir los guiones de sus películas: siempre imaginar una historia de fondo para cada uno de los personajes, incluso los más secundarios e insignificantes.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3260"/>
            <a:ext cx="4023238" cy="42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s-MX" dirty="0"/>
              <a:t>Aparentemente, el creador y director de la saga </a:t>
            </a:r>
            <a:r>
              <a:rPr lang="es-MX" dirty="0" err="1"/>
              <a:t>Mad</a:t>
            </a:r>
            <a:r>
              <a:rPr lang="es-MX" dirty="0"/>
              <a:t> Max, George Miller, adhiere a esta misma regla, ya que según se ha difundido, el guitarrista enmascarado de </a:t>
            </a:r>
            <a:r>
              <a:rPr lang="es-MX" dirty="0" err="1"/>
              <a:t>Fury</a:t>
            </a:r>
            <a:r>
              <a:rPr lang="es-MX" dirty="0"/>
              <a:t> Road no sólo tiene nombre propio, sino también toda una historia imaginada por Miller acerca de quién es y cómo llegó allí.</a:t>
            </a:r>
          </a:p>
        </p:txBody>
      </p:sp>
    </p:spTree>
    <p:extLst>
      <p:ext uri="{BB962C8B-B14F-4D97-AF65-F5344CB8AC3E}">
        <p14:creationId xmlns:p14="http://schemas.microsoft.com/office/powerpoint/2010/main" val="2463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es-MX" dirty="0"/>
              <a:t>El personaje, interpretado por el músico australiano </a:t>
            </a:r>
            <a:r>
              <a:rPr lang="es-MX" dirty="0" err="1"/>
              <a:t>iOTA</a:t>
            </a:r>
            <a:r>
              <a:rPr lang="es-MX" dirty="0"/>
              <a:t>, recibe el nombre de «The </a:t>
            </a:r>
            <a:r>
              <a:rPr lang="es-MX" dirty="0" err="1"/>
              <a:t>Doof</a:t>
            </a:r>
            <a:r>
              <a:rPr lang="es-MX" dirty="0"/>
              <a:t> </a:t>
            </a:r>
            <a:r>
              <a:rPr lang="es-MX" dirty="0" err="1"/>
              <a:t>Warrior</a:t>
            </a:r>
            <a:r>
              <a:rPr lang="es-MX" dirty="0"/>
              <a:t>», o el Guerrero </a:t>
            </a:r>
            <a:r>
              <a:rPr lang="es-MX" dirty="0" err="1"/>
              <a:t>Doof</a:t>
            </a:r>
            <a:r>
              <a:rPr lang="es-MX" dirty="0"/>
              <a:t> («</a:t>
            </a:r>
            <a:r>
              <a:rPr lang="es-MX" dirty="0" err="1"/>
              <a:t>Doof</a:t>
            </a:r>
            <a:r>
              <a:rPr lang="es-MX" dirty="0"/>
              <a:t>» es un término de la jerga australiana que designa a un festival bailable del estilo de las rave, generalmente asociado a música de trance psicodélico).</a:t>
            </a:r>
          </a:p>
          <a:p>
            <a:endParaRPr lang="es-MX" dirty="0"/>
          </a:p>
          <a:p>
            <a:pPr marL="36576" indent="0">
              <a:buNone/>
            </a:pPr>
            <a:r>
              <a:rPr lang="es-MX" dirty="0"/>
              <a:t>Según declaró </a:t>
            </a:r>
            <a:r>
              <a:rPr lang="es-MX" dirty="0" err="1"/>
              <a:t>iOTA</a:t>
            </a:r>
            <a:r>
              <a:rPr lang="es-MX" dirty="0"/>
              <a:t>, Miller le dijo que el personaje que iba a interpretar se llamaba Coma, que había sido encontrado en una cueva por </a:t>
            </a:r>
            <a:r>
              <a:rPr lang="es-MX" dirty="0" err="1"/>
              <a:t>Immortan</a:t>
            </a:r>
            <a:r>
              <a:rPr lang="es-MX" dirty="0"/>
              <a:t> </a:t>
            </a:r>
            <a:r>
              <a:rPr lang="es-MX" dirty="0" err="1"/>
              <a:t>Joe</a:t>
            </a:r>
            <a:r>
              <a:rPr lang="es-MX" dirty="0"/>
              <a:t>, y que éste lo había tomado bajo su cuidado. En la “Ciudadela” gobernada por </a:t>
            </a:r>
            <a:r>
              <a:rPr lang="es-MX" dirty="0" err="1"/>
              <a:t>Immortan</a:t>
            </a:r>
            <a:r>
              <a:rPr lang="es-MX" dirty="0"/>
              <a:t> </a:t>
            </a:r>
            <a:r>
              <a:rPr lang="es-MX" dirty="0" err="1"/>
              <a:t>Joe</a:t>
            </a:r>
            <a:r>
              <a:rPr lang="es-MX" dirty="0"/>
              <a:t>, Coma luego aprendió a tocar la guitarra.</a:t>
            </a:r>
          </a:p>
          <a:p>
            <a:endParaRPr lang="es-MX" dirty="0"/>
          </a:p>
          <a:p>
            <a:pPr marL="36576" indent="0">
              <a:buNone/>
            </a:pPr>
            <a:r>
              <a:rPr lang="es-MX" dirty="0"/>
              <a:t>Cuando el Guerrero </a:t>
            </a:r>
            <a:r>
              <a:rPr lang="es-MX" dirty="0" err="1"/>
              <a:t>Doof</a:t>
            </a:r>
            <a:r>
              <a:rPr lang="es-MX" dirty="0"/>
              <a:t> fue descubierto en una cueva, él estaba aferrado a la cabeza de su madre, que había sido arrastrada fuera de la cueva y asesinada, y luego su cabeza había sido devuelta al interior. Cuando </a:t>
            </a:r>
            <a:r>
              <a:rPr lang="es-MX" dirty="0" err="1"/>
              <a:t>Immortan</a:t>
            </a:r>
            <a:r>
              <a:rPr lang="es-MX" dirty="0"/>
              <a:t> </a:t>
            </a:r>
            <a:r>
              <a:rPr lang="es-MX" dirty="0" err="1"/>
              <a:t>Joe</a:t>
            </a:r>
            <a:r>
              <a:rPr lang="es-MX" dirty="0"/>
              <a:t> lo tomó bajo su cuidado, él se llevó la cabeza de su madre y con ella se fabricó la máscara que vemos en la película: para honrarla cuando va a la guerra.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84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s-MX" dirty="0"/>
              <a:t>En cuanto a su vestimenta y sus movimientos, el actor dijo que se inspiró en el look de Angus Young, el guitarrista de AC/DC. </a:t>
            </a:r>
          </a:p>
          <a:p>
            <a:endParaRPr lang="es-MX" dirty="0"/>
          </a:p>
          <a:p>
            <a:pPr marL="36576" indent="0">
              <a:buNone/>
            </a:pPr>
            <a:r>
              <a:rPr lang="es-MX" dirty="0"/>
              <a:t>La guitarra que lanza llamas fue construida realmente para el rodaje y, como casi todo en la película, no se utilizaron efectos generados por computadora.</a:t>
            </a:r>
          </a:p>
        </p:txBody>
      </p:sp>
    </p:spTree>
    <p:extLst>
      <p:ext uri="{BB962C8B-B14F-4D97-AF65-F5344CB8AC3E}">
        <p14:creationId xmlns:p14="http://schemas.microsoft.com/office/powerpoint/2010/main" val="417714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5600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27039"/>
            <a:ext cx="514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127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s-MX" dirty="0"/>
              <a:t>Este fue un gran personaje a pesar de su poca relevancia en la trama, supo ganarse la empatía de los cinéfilos y los amantes del rock y probablemente, irá convirtiéndose en uno de los grandes personajes de culto del cine actual.</a:t>
            </a:r>
          </a:p>
        </p:txBody>
      </p:sp>
    </p:spTree>
    <p:extLst>
      <p:ext uri="{BB962C8B-B14F-4D97-AF65-F5344CB8AC3E}">
        <p14:creationId xmlns:p14="http://schemas.microsoft.com/office/powerpoint/2010/main" val="132047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</TotalTime>
  <Words>531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Técnico</vt:lpstr>
      <vt:lpstr>La historia del guitarrista enmascarado de Mad Max: Fury Road</vt:lpstr>
      <vt:lpstr>Introducción </vt:lpstr>
      <vt:lpstr>Presentación de PowerPoint</vt:lpstr>
      <vt:lpstr>Desarrollo</vt:lpstr>
      <vt:lpstr>Desarrollo</vt:lpstr>
      <vt:lpstr>Desarrollo </vt:lpstr>
      <vt:lpstr>Desarrollo</vt:lpstr>
      <vt:lpstr>Presentación de PowerPoint</vt:lpstr>
      <vt:lpstr>Conclusión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</dc:creator>
  <cp:lastModifiedBy>Adriana</cp:lastModifiedBy>
  <cp:revision>5</cp:revision>
  <dcterms:created xsi:type="dcterms:W3CDTF">2016-03-16T23:32:32Z</dcterms:created>
  <dcterms:modified xsi:type="dcterms:W3CDTF">2016-03-17T00:19:31Z</dcterms:modified>
</cp:coreProperties>
</file>