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F13FC29-DEC1-4E72-9D58-57876E592A4D}" type="datetimeFigureOut">
              <a:rPr lang="es-MX" smtClean="0"/>
              <a:t>18/03/2016</a:t>
            </a:fld>
            <a:endParaRPr lang="es-MX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0B8A827-1541-4E9B-AC60-A8DDFEB0B23A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3FC29-DEC1-4E72-9D58-57876E592A4D}" type="datetimeFigureOut">
              <a:rPr lang="es-MX" smtClean="0"/>
              <a:t>18/03/2016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8A827-1541-4E9B-AC60-A8DDFEB0B23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3FC29-DEC1-4E72-9D58-57876E592A4D}" type="datetimeFigureOut">
              <a:rPr lang="es-MX" smtClean="0"/>
              <a:t>18/03/2016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8A827-1541-4E9B-AC60-A8DDFEB0B23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3FC29-DEC1-4E72-9D58-57876E592A4D}" type="datetimeFigureOut">
              <a:rPr lang="es-MX" smtClean="0"/>
              <a:t>18/03/2016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8A827-1541-4E9B-AC60-A8DDFEB0B23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F13FC29-DEC1-4E72-9D58-57876E592A4D}" type="datetimeFigureOut">
              <a:rPr lang="es-MX" smtClean="0"/>
              <a:t>18/03/2016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0B8A827-1541-4E9B-AC60-A8DDFEB0B23A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3FC29-DEC1-4E72-9D58-57876E592A4D}" type="datetimeFigureOut">
              <a:rPr lang="es-MX" smtClean="0"/>
              <a:t>18/03/2016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0B8A827-1541-4E9B-AC60-A8DDFEB0B23A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3FC29-DEC1-4E72-9D58-57876E592A4D}" type="datetimeFigureOut">
              <a:rPr lang="es-MX" smtClean="0"/>
              <a:t>18/03/2016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0B8A827-1541-4E9B-AC60-A8DDFEB0B23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3FC29-DEC1-4E72-9D58-57876E592A4D}" type="datetimeFigureOut">
              <a:rPr lang="es-MX" smtClean="0"/>
              <a:t>18/03/2016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8A827-1541-4E9B-AC60-A8DDFEB0B23A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3FC29-DEC1-4E72-9D58-57876E592A4D}" type="datetimeFigureOut">
              <a:rPr lang="es-MX" smtClean="0"/>
              <a:t>18/03/2016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8A827-1541-4E9B-AC60-A8DDFEB0B23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F13FC29-DEC1-4E72-9D58-57876E592A4D}" type="datetimeFigureOut">
              <a:rPr lang="es-MX" smtClean="0"/>
              <a:t>18/03/2016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0B8A827-1541-4E9B-AC60-A8DDFEB0B23A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F13FC29-DEC1-4E72-9D58-57876E592A4D}" type="datetimeFigureOut">
              <a:rPr lang="es-MX" smtClean="0"/>
              <a:t>18/03/2016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0B8A827-1541-4E9B-AC60-A8DDFEB0B23A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F13FC29-DEC1-4E72-9D58-57876E592A4D}" type="datetimeFigureOut">
              <a:rPr lang="es-MX" smtClean="0"/>
              <a:t>18/03/2016</a:t>
            </a:fld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0B8A827-1541-4E9B-AC60-A8DDFEB0B23A}" type="slidenum">
              <a:rPr lang="es-MX" smtClean="0"/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Últimos avances de los formatos de comunicación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AVANCES DE LA TECNOLOGIA 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Introducción</a:t>
            </a:r>
            <a:br>
              <a:rPr lang="es-MX" b="1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En el presente trabajo presentamos una revisión rápida sobre los últimos avances  en los formatos de comunicación a través de Internet y su nueva conformación como medio de comunicación </a:t>
            </a:r>
            <a:r>
              <a:rPr lang="es-MX" dirty="0" smtClean="0"/>
              <a:t>global</a:t>
            </a:r>
            <a:endParaRPr lang="es-MX" dirty="0"/>
          </a:p>
        </p:txBody>
      </p:sp>
      <p:sp>
        <p:nvSpPr>
          <p:cNvPr id="1026" name="AutoShape 2" descr="Resultado de imagen para ULTIMOS AVANCES DE LOS FORMATOS DE COMUNICAC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5" name="4 Imagen" descr="10429202-iconos-de-la-comunicacia-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7022" y="4286256"/>
            <a:ext cx="3067787" cy="23621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Desarrollo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MX" dirty="0" smtClean="0"/>
              <a:t>Hasta hace unos pocos años, los servicios de Internet tuvieron un crecimiento dinámico. Sin embargo, lo servicios eran relativamente estáticos: Una persona creaba un blog, y sus amigos y otras personas, leían con interés lo que publicaba. Una institución cultural o gubernamental publicaba la información, la cual se actualizaba siguiendo las sugerencias de los usuarios, pero dentro de un esquema estático y jerárquico, similar a los medios de comunicación tradicionales, tales como la radio y la televisión, donde es el difusor del medio quien decide qué se publica y qué no. Esto es el concepto de la WEB 1.0. La generalización de las redes sociales, como </a:t>
            </a:r>
            <a:r>
              <a:rPr lang="es-MX" dirty="0" err="1" smtClean="0"/>
              <a:t>Facebook</a:t>
            </a:r>
            <a:r>
              <a:rPr lang="es-MX" dirty="0" smtClean="0"/>
              <a:t> y </a:t>
            </a:r>
            <a:r>
              <a:rPr lang="es-MX" dirty="0" err="1" smtClean="0"/>
              <a:t>Twitter</a:t>
            </a:r>
            <a:r>
              <a:rPr lang="es-MX" dirty="0" smtClean="0"/>
              <a:t>, las posibilidades de comentar publicaciones y la libertad de los usuarios para elegir y corregir contenidos (como </a:t>
            </a:r>
            <a:r>
              <a:rPr lang="es-MX" dirty="0" err="1" smtClean="0"/>
              <a:t>wikipedia</a:t>
            </a:r>
            <a:r>
              <a:rPr lang="es-MX" dirty="0" smtClean="0"/>
              <a:t>), han cambiado la perspectiva estática de la comunicación en Internet, haciéndola un medio más social y de mayor interacción entre creadores de contenidos y usuarios. Esto es la WEB </a:t>
            </a:r>
            <a:r>
              <a:rPr lang="es-MX" dirty="0" smtClean="0"/>
              <a:t>2.0</a:t>
            </a:r>
            <a:endParaRPr lang="es-MX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815351"/>
          </a:xfrm>
        </p:spPr>
        <p:txBody>
          <a:bodyPr>
            <a:normAutofit/>
          </a:bodyPr>
          <a:lstStyle/>
          <a:p>
            <a:endParaRPr lang="es-MX" sz="2000" dirty="0" smtClean="0"/>
          </a:p>
          <a:p>
            <a:endParaRPr lang="es-MX" dirty="0" smtClean="0"/>
          </a:p>
          <a:p>
            <a:r>
              <a:rPr lang="es-MX" sz="2200" dirty="0" smtClean="0"/>
              <a:t>En la actualidad, estamos al final de esta interacción entre usuarios  y creadores de contenido, ya que esta relación está evolucionando. La creación de aplicaciones inteligentes que predicen las preferencias de los usuarios, sistemas operativos con mayor interactividad y dispositivos móviles que prácticamente permiten una conexión permanente,  comienzan a configurar el siguiente peldaño en esta evolución comunicativa la  WEB 3.0.</a:t>
            </a:r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4" name="3 Imagen" descr="redes_social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4214818"/>
            <a:ext cx="2752725" cy="22669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Conclusión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400" dirty="0" smtClean="0"/>
              <a:t>Estamos en un punto intermedio en la evolución de Internet. La conectividad permanente para muchos ya es una realidad, y la reducción de  costos en los servicios, así como el considerar Internet como un derecho humano, acercan la idea de la WEB 3.0 a una realidad.</a:t>
            </a:r>
          </a:p>
          <a:p>
            <a:endParaRPr lang="es-MX" dirty="0"/>
          </a:p>
        </p:txBody>
      </p:sp>
      <p:pic>
        <p:nvPicPr>
          <p:cNvPr id="4" name="3 Imagen" descr="descarga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414338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</TotalTime>
  <Words>240</Words>
  <Application>Microsoft Office PowerPoint</Application>
  <PresentationFormat>Presentación en pantalla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Fundición</vt:lpstr>
      <vt:lpstr>Últimos avances de los formatos de comunicación</vt:lpstr>
      <vt:lpstr>Introducción </vt:lpstr>
      <vt:lpstr>Desarrollo</vt:lpstr>
      <vt:lpstr>Diapositiva 4</vt:lpstr>
      <vt:lpstr>Conclusión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Últimos avances de los formatos de comunicación</dc:title>
  <dc:creator>GABRIELA</dc:creator>
  <cp:lastModifiedBy>GABRIELA</cp:lastModifiedBy>
  <cp:revision>1</cp:revision>
  <dcterms:created xsi:type="dcterms:W3CDTF">2016-03-18T22:12:33Z</dcterms:created>
  <dcterms:modified xsi:type="dcterms:W3CDTF">2016-03-18T22:22:51Z</dcterms:modified>
</cp:coreProperties>
</file>