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8" r:id="rId1"/>
  </p:sldMasterIdLst>
  <p:sldIdLst>
    <p:sldId id="256" r:id="rId2"/>
    <p:sldId id="257" r:id="rId3"/>
    <p:sldId id="258" r:id="rId4"/>
    <p:sldId id="259" r:id="rId5"/>
    <p:sldId id="261" r:id="rId6"/>
    <p:sldId id="260"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3/18/2016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72864588"/>
      </p:ext>
    </p:extLst>
  </p:cSld>
  <p:clrMapOvr>
    <a:masterClrMapping/>
  </p:clrMapOvr>
  <mc:AlternateContent xmlns:mc="http://schemas.openxmlformats.org/markup-compatibility/2006">
    <mc:Choice xmlns:p159="http://schemas.microsoft.com/office/powerpoint/2015/09/main" Requires="p159">
      <p:transition spd="slow">
        <p159:morph option="byObject"/>
        <p:sndAc>
          <p:stSnd>
            <p:snd r:embed="rId1" name="chimes.wav"/>
          </p:stSnd>
        </p:sndAc>
      </p:transition>
    </mc:Choice>
    <mc:Fallback>
      <p:transition spd="slow">
        <p:fade/>
        <p:sndAc>
          <p:stSnd>
            <p:snd r:embed="rId1"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CBC48EC7-AF6A-48D3-8284-14BACBEBDD84}" type="datetimeFigureOut">
              <a:rPr lang="en-US" smtClean="0"/>
              <a:t>3/18/2016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227373296"/>
      </p:ext>
    </p:extLst>
  </p:cSld>
  <p:clrMapOvr>
    <a:masterClrMapping/>
  </p:clrMapOvr>
  <mc:AlternateContent xmlns:mc="http://schemas.openxmlformats.org/markup-compatibility/2006">
    <mc:Choice xmlns:p159="http://schemas.microsoft.com/office/powerpoint/2015/09/main" Requires="p159">
      <p:transition spd="slow">
        <p159:morph option="byObject"/>
        <p:sndAc>
          <p:stSnd>
            <p:snd r:embed="rId1" name="chimes.wav"/>
          </p:stSnd>
        </p:sndAc>
      </p:transition>
    </mc:Choice>
    <mc:Fallback>
      <p:transition spd="slow">
        <p:fade/>
        <p:sndAc>
          <p:stSnd>
            <p:snd r:embed="rId1" name="chimes.wav"/>
          </p:stSnd>
        </p:sndAc>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CBC48EC7-AF6A-48D3-8284-14BACBEBDD84}" type="datetimeFigureOut">
              <a:rPr lang="en-US" smtClean="0"/>
              <a:t>3/18/2016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137860103"/>
      </p:ext>
    </p:extLst>
  </p:cSld>
  <p:clrMapOvr>
    <a:masterClrMapping/>
  </p:clrMapOvr>
  <mc:AlternateContent xmlns:mc="http://schemas.openxmlformats.org/markup-compatibility/2006">
    <mc:Choice xmlns:p159="http://schemas.microsoft.com/office/powerpoint/2015/09/main" Requires="p159">
      <p:transition spd="slow">
        <p159:morph option="byObject"/>
        <p:sndAc>
          <p:stSnd>
            <p:snd r:embed="rId1" name="chimes.wav"/>
          </p:stSnd>
        </p:sndAc>
      </p:transition>
    </mc:Choice>
    <mc:Fallback>
      <p:transition spd="slow">
        <p:fade/>
        <p:sndAc>
          <p:stSnd>
            <p:snd r:embed="rId1" name="chimes.wav"/>
          </p:stSnd>
        </p:sndAc>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CBC48EC7-AF6A-48D3-8284-14BACBEBDD84}" type="datetimeFigureOut">
              <a:rPr lang="en-US" smtClean="0"/>
              <a:t>3/18/2016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59756021"/>
      </p:ext>
    </p:extLst>
  </p:cSld>
  <p:clrMapOvr>
    <a:masterClrMapping/>
  </p:clrMapOvr>
  <mc:AlternateContent xmlns:mc="http://schemas.openxmlformats.org/markup-compatibility/2006">
    <mc:Choice xmlns:p159="http://schemas.microsoft.com/office/powerpoint/2015/09/main" Requires="p159">
      <p:transition spd="slow">
        <p159:morph option="byObject"/>
        <p:sndAc>
          <p:stSnd>
            <p:snd r:embed="rId1" name="chimes.wav"/>
          </p:stSnd>
        </p:sndAc>
      </p:transition>
    </mc:Choice>
    <mc:Fallback>
      <p:transition spd="slow">
        <p:fade/>
        <p:sndAc>
          <p:stSnd>
            <p:snd r:embed="rId1" name="chimes.wav"/>
          </p:stSnd>
        </p:sndAc>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BC48EC7-AF6A-48D3-8284-14BACBEBDD84}" type="datetimeFigureOut">
              <a:rPr lang="en-US" smtClean="0"/>
              <a:t>3/18/2016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878367377"/>
      </p:ext>
    </p:extLst>
  </p:cSld>
  <p:clrMapOvr>
    <a:masterClrMapping/>
  </p:clrMapOvr>
  <mc:AlternateContent xmlns:mc="http://schemas.openxmlformats.org/markup-compatibility/2006">
    <mc:Choice xmlns:p159="http://schemas.microsoft.com/office/powerpoint/2015/09/main" Requires="p159">
      <p:transition spd="slow">
        <p159:morph option="byObject"/>
        <p:sndAc>
          <p:stSnd>
            <p:snd r:embed="rId1" name="chimes.wav"/>
          </p:stSnd>
        </p:sndAc>
      </p:transition>
    </mc:Choice>
    <mc:Fallback>
      <p:transition spd="slow">
        <p:fade/>
        <p:sndAc>
          <p:stSnd>
            <p:snd r:embed="rId1" name="chimes.wav"/>
          </p:stSnd>
        </p:sndAc>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C48EC7-AF6A-48D3-8284-14BACBEBDD84}" type="datetimeFigureOut">
              <a:rPr lang="en-US" smtClean="0"/>
              <a:t>3/18/2016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303411952"/>
      </p:ext>
    </p:extLst>
  </p:cSld>
  <p:clrMapOvr>
    <a:masterClrMapping/>
  </p:clrMapOvr>
  <mc:AlternateContent xmlns:mc="http://schemas.openxmlformats.org/markup-compatibility/2006">
    <mc:Choice xmlns:p159="http://schemas.microsoft.com/office/powerpoint/2015/09/main" Requires="p159">
      <p:transition spd="slow">
        <p159:morph option="byObject"/>
        <p:sndAc>
          <p:stSnd>
            <p:snd r:embed="rId1" name="chimes.wav"/>
          </p:stSnd>
        </p:sndAc>
      </p:transition>
    </mc:Choice>
    <mc:Fallback>
      <p:transition spd="slow">
        <p:fade/>
        <p:sndAc>
          <p:stSnd>
            <p:snd r:embed="rId1" name="chimes.wav"/>
          </p:stSnd>
        </p:sndAc>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C48EC7-AF6A-48D3-8284-14BACBEBDD84}" type="datetimeFigureOut">
              <a:rPr lang="en-US" smtClean="0"/>
              <a:t>3/18/2016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075312481"/>
      </p:ext>
    </p:extLst>
  </p:cSld>
  <p:clrMapOvr>
    <a:masterClrMapping/>
  </p:clrMapOvr>
  <mc:AlternateContent xmlns:mc="http://schemas.openxmlformats.org/markup-compatibility/2006">
    <mc:Choice xmlns:p159="http://schemas.microsoft.com/office/powerpoint/2015/09/main" Requires="p159">
      <p:transition spd="slow">
        <p159:morph option="byObject"/>
        <p:sndAc>
          <p:stSnd>
            <p:snd r:embed="rId1" name="chimes.wav"/>
          </p:stSnd>
        </p:sndAc>
      </p:transition>
    </mc:Choice>
    <mc:Fallback>
      <p:transition spd="slow">
        <p:fade/>
        <p:sndAc>
          <p:stSnd>
            <p:snd r:embed="rId1" name="chimes.wav"/>
          </p:stSnd>
        </p:sndAc>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3/18/2016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610114043"/>
      </p:ext>
    </p:extLst>
  </p:cSld>
  <p:clrMapOvr>
    <a:masterClrMapping/>
  </p:clrMapOvr>
  <mc:AlternateContent xmlns:mc="http://schemas.openxmlformats.org/markup-compatibility/2006">
    <mc:Choice xmlns:p159="http://schemas.microsoft.com/office/powerpoint/2015/09/main" Requires="p159">
      <p:transition spd="slow">
        <p159:morph option="byObject"/>
        <p:sndAc>
          <p:stSnd>
            <p:snd r:embed="rId1" name="chimes.wav"/>
          </p:stSnd>
        </p:sndAc>
      </p:transition>
    </mc:Choice>
    <mc:Fallback>
      <p:transition spd="slow">
        <p:fade/>
        <p:sndAc>
          <p:stSnd>
            <p:snd r:embed="rId1" name="chimes.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3/18/2016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105715682"/>
      </p:ext>
    </p:extLst>
  </p:cSld>
  <p:clrMapOvr>
    <a:masterClrMapping/>
  </p:clrMapOvr>
  <mc:AlternateContent xmlns:mc="http://schemas.openxmlformats.org/markup-compatibility/2006">
    <mc:Choice xmlns:p159="http://schemas.microsoft.com/office/powerpoint/2015/09/main" Requires="p159">
      <p:transition spd="slow">
        <p159:morph option="byObject"/>
        <p:sndAc>
          <p:stSnd>
            <p:snd r:embed="rId1" name="chimes.wav"/>
          </p:stSnd>
        </p:sndAc>
      </p:transition>
    </mc:Choice>
    <mc:Fallback>
      <p:transition spd="slow">
        <p:fade/>
        <p:sndAc>
          <p:stSnd>
            <p:snd r:embed="rId1"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3/18/2016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651936453"/>
      </p:ext>
    </p:extLst>
  </p:cSld>
  <p:clrMapOvr>
    <a:masterClrMapping/>
  </p:clrMapOvr>
  <mc:AlternateContent xmlns:mc="http://schemas.openxmlformats.org/markup-compatibility/2006">
    <mc:Choice xmlns:p159="http://schemas.microsoft.com/office/powerpoint/2015/09/main" Requires="p159">
      <p:transition spd="slow">
        <p159:morph option="byObject"/>
        <p:sndAc>
          <p:stSnd>
            <p:snd r:embed="rId1" name="chimes.wav"/>
          </p:stSnd>
        </p:sndAc>
      </p:transition>
    </mc:Choice>
    <mc:Fallback>
      <p:transition spd="slow">
        <p:fade/>
        <p:sndAc>
          <p:stSnd>
            <p:snd r:embed="rId1"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44961B7-6B89-48AB-966F-622E2788EECC}" type="datetimeFigureOut">
              <a:rPr lang="en-US" smtClean="0"/>
              <a:t>3/18/2016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463465192"/>
      </p:ext>
    </p:extLst>
  </p:cSld>
  <p:clrMapOvr>
    <a:masterClrMapping/>
  </p:clrMapOvr>
  <mc:AlternateContent xmlns:mc="http://schemas.openxmlformats.org/markup-compatibility/2006">
    <mc:Choice xmlns:p159="http://schemas.microsoft.com/office/powerpoint/2015/09/main" Requires="p159">
      <p:transition spd="slow">
        <p159:morph option="byObject"/>
        <p:sndAc>
          <p:stSnd>
            <p:snd r:embed="rId1" name="chimes.wav"/>
          </p:stSnd>
        </p:sndAc>
      </p:transition>
    </mc:Choice>
    <mc:Fallback>
      <p:transition spd="slow">
        <p:fade/>
        <p:sndAc>
          <p:stSnd>
            <p:snd r:embed="rId1"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3/18/2016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882500828"/>
      </p:ext>
    </p:extLst>
  </p:cSld>
  <p:clrMapOvr>
    <a:masterClrMapping/>
  </p:clrMapOvr>
  <mc:AlternateContent xmlns:mc="http://schemas.openxmlformats.org/markup-compatibility/2006">
    <mc:Choice xmlns:p159="http://schemas.microsoft.com/office/powerpoint/2015/09/main" Requires="p159">
      <p:transition spd="slow">
        <p159:morph option="byObject"/>
        <p:sndAc>
          <p:stSnd>
            <p:snd r:embed="rId1" name="chimes.wav"/>
          </p:stSnd>
        </p:sndAc>
      </p:transition>
    </mc:Choice>
    <mc:Fallback>
      <p:transition spd="slow">
        <p:fade/>
        <p:sndAc>
          <p:stSnd>
            <p:snd r:embed="rId1"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3/18/2016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911818663"/>
      </p:ext>
    </p:extLst>
  </p:cSld>
  <p:clrMapOvr>
    <a:masterClrMapping/>
  </p:clrMapOvr>
  <mc:AlternateContent xmlns:mc="http://schemas.openxmlformats.org/markup-compatibility/2006">
    <mc:Choice xmlns:p159="http://schemas.microsoft.com/office/powerpoint/2015/09/main" Requires="p159">
      <p:transition spd="slow">
        <p159:morph option="byObject"/>
        <p:sndAc>
          <p:stSnd>
            <p:snd r:embed="rId1" name="chimes.wav"/>
          </p:stSnd>
        </p:sndAc>
      </p:transition>
    </mc:Choice>
    <mc:Fallback>
      <p:transition spd="slow">
        <p:fade/>
        <p:sndAc>
          <p:stSnd>
            <p:snd r:embed="rId1"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10B90D90-AA62-404D-A741-635B4370F9CB}" type="datetimeFigureOut">
              <a:rPr lang="en-US" smtClean="0"/>
              <a:t>3/18/2016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863371603"/>
      </p:ext>
    </p:extLst>
  </p:cSld>
  <p:clrMapOvr>
    <a:masterClrMapping/>
  </p:clrMapOvr>
  <mc:AlternateContent xmlns:mc="http://schemas.openxmlformats.org/markup-compatibility/2006">
    <mc:Choice xmlns:p159="http://schemas.microsoft.com/office/powerpoint/2015/09/main" Requires="p159">
      <p:transition spd="slow">
        <p159:morph option="byObject"/>
        <p:sndAc>
          <p:stSnd>
            <p:snd r:embed="rId1" name="chimes.wav"/>
          </p:stSnd>
        </p:sndAc>
      </p:transition>
    </mc:Choice>
    <mc:Fallback>
      <p:transition spd="slow">
        <p:fade/>
        <p:sndAc>
          <p:stSnd>
            <p:snd r:embed="rId1"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57002E4-6836-46D1-9DBB-3C27C0DD3A89}" type="datetimeFigureOut">
              <a:rPr lang="en-US" smtClean="0"/>
              <a:t>3/18/2016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484917387"/>
      </p:ext>
    </p:extLst>
  </p:cSld>
  <p:clrMapOvr>
    <a:masterClrMapping/>
  </p:clrMapOvr>
  <mc:AlternateContent xmlns:mc="http://schemas.openxmlformats.org/markup-compatibility/2006">
    <mc:Choice xmlns:p159="http://schemas.microsoft.com/office/powerpoint/2015/09/main" Requires="p159">
      <p:transition spd="slow">
        <p159:morph option="byObject"/>
        <p:sndAc>
          <p:stSnd>
            <p:snd r:embed="rId1" name="chimes.wav"/>
          </p:stSnd>
        </p:sndAc>
      </p:transition>
    </mc:Choice>
    <mc:Fallback>
      <p:transition spd="slow">
        <p:fade/>
        <p:sndAc>
          <p:stSnd>
            <p:snd r:embed="rId1"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1CF131DD-A141-4471-BCF9-C6073EDD7E20}" type="datetimeFigureOut">
              <a:rPr lang="en-US" smtClean="0"/>
              <a:t>3/18/2016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519047062"/>
      </p:ext>
    </p:extLst>
  </p:cSld>
  <p:clrMapOvr>
    <a:masterClrMapping/>
  </p:clrMapOvr>
  <mc:AlternateContent xmlns:mc="http://schemas.openxmlformats.org/markup-compatibility/2006">
    <mc:Choice xmlns:p159="http://schemas.microsoft.com/office/powerpoint/2015/09/main" Requires="p159">
      <p:transition spd="slow">
        <p159:morph option="byObject"/>
        <p:sndAc>
          <p:stSnd>
            <p:snd r:embed="rId1" name="chimes.wav"/>
          </p:stSnd>
        </p:sndAc>
      </p:transition>
    </mc:Choice>
    <mc:Fallback>
      <p:transition spd="slow">
        <p:fade/>
        <p:sndAc>
          <p:stSnd>
            <p:snd r:embed="rId1"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B334A90-EB03-42F3-8859-2C2B2724C058}" type="datetimeFigureOut">
              <a:rPr lang="en-US" smtClean="0"/>
              <a:t>3/18/2016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488104700"/>
      </p:ext>
    </p:extLst>
  </p:cSld>
  <p:clrMapOvr>
    <a:masterClrMapping/>
  </p:clrMapOvr>
  <mc:AlternateContent xmlns:mc="http://schemas.openxmlformats.org/markup-compatibility/2006">
    <mc:Choice xmlns:p159="http://schemas.microsoft.com/office/powerpoint/2015/09/main" Requires="p159">
      <p:transition spd="slow">
        <p159:morph option="byObject"/>
        <p:sndAc>
          <p:stSnd>
            <p:snd r:embed="rId1" name="chimes.wav"/>
          </p:stSnd>
        </p:sndAc>
      </p:transition>
    </mc:Choice>
    <mc:Fallback>
      <p:transition spd="slow">
        <p:fade/>
        <p:sndAc>
          <p:stSnd>
            <p:snd r:embed="rId1"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BC48EC7-AF6A-48D3-8284-14BACBEBDD84}" type="datetimeFigureOut">
              <a:rPr lang="en-US" smtClean="0"/>
              <a:t>3/18/2016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882664007"/>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mc:AlternateContent xmlns:mc="http://schemas.openxmlformats.org/markup-compatibility/2006">
    <mc:Choice xmlns:p159="http://schemas.microsoft.com/office/powerpoint/2015/09/main" Requires="p159">
      <p:transition spd="slow">
        <p159:morph option="byObject"/>
        <p:sndAc>
          <p:stSnd>
            <p:snd r:embed="rId19" name="chimes.wav"/>
          </p:stSnd>
        </p:sndAc>
      </p:transition>
    </mc:Choice>
    <mc:Fallback>
      <p:transition spd="slow">
        <p:fade/>
        <p:sndAc>
          <p:stSnd>
            <p:snd r:embed="rId19" name="chimes.wav"/>
          </p:stSnd>
        </p:sndAc>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es.wikipedia.org/wiki/Nitrocelulosa" TargetMode="External"/><Relationship Id="rId7" Type="http://schemas.openxmlformats.org/officeDocument/2006/relationships/hyperlink" Target="https://es.wikipedia.org/wiki/Benzofenona"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hyperlink" Target="https://es.wikipedia.org/wiki/%C3%81cido_c%C3%ADtrico" TargetMode="External"/><Relationship Id="rId5" Type="http://schemas.openxmlformats.org/officeDocument/2006/relationships/hyperlink" Target="https://es.wikipedia.org/wiki/Formaldeh%C3%ADdo" TargetMode="External"/><Relationship Id="rId4" Type="http://schemas.openxmlformats.org/officeDocument/2006/relationships/hyperlink" Target="https://es.wikipedia.org/wiki/Toluen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27233" y="1046922"/>
            <a:ext cx="8825658" cy="1504094"/>
          </a:xfrm>
        </p:spPr>
        <p:txBody>
          <a:bodyPr/>
          <a:lstStyle/>
          <a:p>
            <a:r>
              <a:rPr lang="es-MX"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Los</a:t>
            </a:r>
            <a:r>
              <a:rPr lang="es-MX" dirty="0"/>
              <a:t> </a:t>
            </a:r>
            <a:r>
              <a:rPr lang="es-MX"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Esmaltes</a:t>
            </a:r>
            <a:endParaRPr lang="es-MX" dirty="0"/>
          </a:p>
        </p:txBody>
      </p:sp>
      <p:sp>
        <p:nvSpPr>
          <p:cNvPr id="3" name="Subtítulo 2"/>
          <p:cNvSpPr>
            <a:spLocks noGrp="1"/>
          </p:cNvSpPr>
          <p:nvPr>
            <p:ph type="subTitle" idx="1"/>
          </p:nvPr>
        </p:nvSpPr>
        <p:spPr>
          <a:xfrm>
            <a:off x="1168207" y="3160615"/>
            <a:ext cx="3536315" cy="2365541"/>
          </a:xfrm>
        </p:spPr>
        <p:txBody>
          <a:bodyPr>
            <a:normAutofit/>
          </a:bodyPr>
          <a:lstStyle/>
          <a:p>
            <a:r>
              <a:rPr lang="es-MX" dirty="0">
                <a:latin typeface="Cordia New" panose="020B0304020202020204" pitchFamily="34" charset="-34"/>
                <a:cs typeface="Cordia New" panose="020B0304020202020204" pitchFamily="34" charset="-34"/>
              </a:rPr>
              <a:t>Yoselin Aguila.   </a:t>
            </a:r>
          </a:p>
          <a:p>
            <a:r>
              <a:rPr lang="es-MX" dirty="0">
                <a:latin typeface="Cordia New" panose="020B0304020202020204" pitchFamily="34" charset="-34"/>
                <a:cs typeface="Cordia New" panose="020B0304020202020204" pitchFamily="34" charset="-34"/>
              </a:rPr>
              <a:t>Actividad #1.   </a:t>
            </a:r>
          </a:p>
          <a:p>
            <a:r>
              <a:rPr lang="es-MX" dirty="0">
                <a:latin typeface="Cordia New" panose="020B0304020202020204" pitchFamily="34" charset="-34"/>
                <a:cs typeface="Cordia New" panose="020B0304020202020204" pitchFamily="34" charset="-34"/>
              </a:rPr>
              <a:t> Tecnología 2.  </a:t>
            </a:r>
          </a:p>
          <a:p>
            <a:r>
              <a:rPr lang="es-MX" dirty="0">
                <a:latin typeface="Cordia New" panose="020B0304020202020204" pitchFamily="34" charset="-34"/>
                <a:cs typeface="Cordia New" panose="020B0304020202020204" pitchFamily="34" charset="-34"/>
              </a:rPr>
              <a:t>Universidad Lamar.</a:t>
            </a:r>
          </a:p>
          <a:p>
            <a:r>
              <a:rPr lang="es-MX" dirty="0">
                <a:latin typeface="Cordia New" panose="020B0304020202020204" pitchFamily="34" charset="-34"/>
                <a:cs typeface="Cordia New" panose="020B0304020202020204" pitchFamily="34" charset="-34"/>
              </a:rPr>
              <a:t>Omar ruano</a:t>
            </a:r>
          </a:p>
        </p:txBody>
      </p:sp>
      <p:pic>
        <p:nvPicPr>
          <p:cNvPr id="5" name="Imagen 4"/>
          <p:cNvPicPr>
            <a:picLocks noChangeAspect="1"/>
          </p:cNvPicPr>
          <p:nvPr/>
        </p:nvPicPr>
        <p:blipFill>
          <a:blip r:embed="rId3"/>
          <a:stretch>
            <a:fillRect/>
          </a:stretch>
        </p:blipFill>
        <p:spPr>
          <a:xfrm>
            <a:off x="6309761" y="2964069"/>
            <a:ext cx="3843130" cy="2562087"/>
          </a:xfrm>
          <a:prstGeom prst="rect">
            <a:avLst/>
          </a:prstGeom>
        </p:spPr>
      </p:pic>
    </p:spTree>
    <p:extLst>
      <p:ext uri="{BB962C8B-B14F-4D97-AF65-F5344CB8AC3E}">
        <p14:creationId xmlns:p14="http://schemas.microsoft.com/office/powerpoint/2010/main" val="9156962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sndAc>
          <p:stSnd>
            <p:snd r:embed="rId2" name="bomb.wav"/>
          </p:stSnd>
        </p:sndAc>
      </p:transition>
    </mc:Choice>
    <mc:Fallback>
      <p:transition spd="slow">
        <p:fade/>
        <p:sndAc>
          <p:stSnd>
            <p:snd r:embed="rId2" name="bomb.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3011489" cy="1400530"/>
          </a:xfrm>
        </p:spPr>
        <p:txBody>
          <a:bodyPr>
            <a:scene3d>
              <a:camera prst="perspectiveLeft"/>
              <a:lightRig rig="threePt" dir="t"/>
            </a:scene3d>
          </a:bodyPr>
          <a:lstStyle/>
          <a:p>
            <a:r>
              <a:rPr lang="es-MX"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60000" dist="29997" dir="5400000" sy="-100000" algn="bl" rotWithShape="0"/>
                </a:effectLst>
              </a:rPr>
              <a:t>Objetivo</a:t>
            </a:r>
            <a:r>
              <a:rPr lang="es-MX"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3" name="Marcador de contenido 2"/>
          <p:cNvSpPr>
            <a:spLocks noGrp="1"/>
          </p:cNvSpPr>
          <p:nvPr>
            <p:ph idx="1"/>
          </p:nvPr>
        </p:nvSpPr>
        <p:spPr>
          <a:xfrm>
            <a:off x="1103312" y="2052918"/>
            <a:ext cx="8946541" cy="1048091"/>
          </a:xfrm>
        </p:spPr>
        <p:txBody>
          <a:bodyPr/>
          <a:lstStyle/>
          <a:p>
            <a:r>
              <a:rPr lang="es-MX" dirty="0"/>
              <a:t>Objetivo: Mostrar Toda la Información acerca de los Esmaltes de Uñas Principalmente Conocer la Historia de los esmaltes</a:t>
            </a:r>
          </a:p>
        </p:txBody>
      </p:sp>
      <p:pic>
        <p:nvPicPr>
          <p:cNvPr id="5" name="Imagen 4"/>
          <p:cNvPicPr>
            <a:picLocks noChangeAspect="1"/>
          </p:cNvPicPr>
          <p:nvPr/>
        </p:nvPicPr>
        <p:blipFill>
          <a:blip r:embed="rId3"/>
          <a:stretch>
            <a:fillRect/>
          </a:stretch>
        </p:blipFill>
        <p:spPr>
          <a:xfrm>
            <a:off x="4214921" y="3300679"/>
            <a:ext cx="3810000" cy="2705100"/>
          </a:xfrm>
          <a:prstGeom prst="rect">
            <a:avLst/>
          </a:prstGeom>
        </p:spPr>
      </p:pic>
    </p:spTree>
    <p:extLst>
      <p:ext uri="{BB962C8B-B14F-4D97-AF65-F5344CB8AC3E}">
        <p14:creationId xmlns:p14="http://schemas.microsoft.com/office/powerpoint/2010/main" val="1884438401"/>
      </p:ext>
    </p:extLst>
  </p:cSld>
  <p:clrMapOvr>
    <a:masterClrMapping/>
  </p:clrMapOvr>
  <mc:AlternateContent xmlns:mc="http://schemas.openxmlformats.org/markup-compatibility/2006">
    <mc:Choice xmlns:p159="http://schemas.microsoft.com/office/powerpoint/2015/09/main" Requires="p159">
      <p:transition spd="slow">
        <p159:morph option="byObject"/>
        <p:sndAc>
          <p:stSnd>
            <p:snd r:embed="rId2" name="chimes.wav"/>
          </p:stSnd>
        </p:sndAc>
      </p:transition>
    </mc:Choice>
    <mc:Fallback>
      <p:transition spd="slow">
        <p:fade/>
        <p:sndAc>
          <p:stSnd>
            <p:snd r:embed="rId2" name="chimes.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Inicio:</a:t>
            </a:r>
            <a:endParaRPr lang="es-MX" dirty="0"/>
          </a:p>
        </p:txBody>
      </p:sp>
      <p:sp>
        <p:nvSpPr>
          <p:cNvPr id="3" name="Marcador de contenido 2"/>
          <p:cNvSpPr>
            <a:spLocks noGrp="1"/>
          </p:cNvSpPr>
          <p:nvPr>
            <p:ph idx="1"/>
          </p:nvPr>
        </p:nvSpPr>
        <p:spPr>
          <a:xfrm>
            <a:off x="1103312" y="2052919"/>
            <a:ext cx="8946541" cy="1485412"/>
          </a:xfrm>
        </p:spPr>
        <p:txBody>
          <a:bodyPr/>
          <a:lstStyle/>
          <a:p>
            <a:r>
              <a:rPr lang="es-MX" dirty="0"/>
              <a:t>A continuación hablaremos de la historia de los esmaltes (quienes los usaron, en donde se crearon, cuando se inventaron, por que, etc.) También de Con que están hechos los mismos, los tipos de Esmaltes  etc.</a:t>
            </a:r>
          </a:p>
        </p:txBody>
      </p:sp>
      <p:pic>
        <p:nvPicPr>
          <p:cNvPr id="1028" name="Picture 4" descr="http://4.bp.blogspot.com/-Qcrvv_gtuQE/UfojA0Y1K9I/AAAAAAAAD6g/534_z3XBiKk/s1600/portad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800" y="3738002"/>
            <a:ext cx="4423557" cy="256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206034"/>
      </p:ext>
    </p:extLst>
  </p:cSld>
  <p:clrMapOvr>
    <a:masterClrMapping/>
  </p:clrMapOvr>
  <mc:AlternateContent xmlns:mc="http://schemas.openxmlformats.org/markup-compatibility/2006">
    <mc:Choice xmlns:p159="http://schemas.microsoft.com/office/powerpoint/2015/09/main" Requires="p159">
      <p:transition spd="slow">
        <p159:morph option="byObject"/>
        <p:sndAc>
          <p:stSnd>
            <p:snd r:embed="rId2" name="chimes.wav"/>
          </p:stSnd>
        </p:sndAc>
      </p:transition>
    </mc:Choice>
    <mc:Fallback>
      <p:transition spd="slow">
        <p:fade/>
        <p:sndAc>
          <p:stSnd>
            <p:snd r:embed="rId2" name="chimes.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Desarrollo:</a:t>
            </a:r>
          </a:p>
        </p:txBody>
      </p:sp>
      <p:sp>
        <p:nvSpPr>
          <p:cNvPr id="3" name="Marcador de contenido 2"/>
          <p:cNvSpPr>
            <a:spLocks noGrp="1"/>
          </p:cNvSpPr>
          <p:nvPr>
            <p:ph idx="1"/>
          </p:nvPr>
        </p:nvSpPr>
        <p:spPr>
          <a:xfrm>
            <a:off x="1103312" y="1603514"/>
            <a:ext cx="8946541" cy="4644886"/>
          </a:xfrm>
        </p:spPr>
        <p:txBody>
          <a:bodyPr>
            <a:normAutofit/>
          </a:bodyPr>
          <a:lstStyle/>
          <a:p>
            <a:r>
              <a:rPr lang="es-MX" dirty="0"/>
              <a:t>Surgieron En la cultura China alrededor del año 3000 a.C., el color de las uñas de las mujeres demostraba su estatus social, producto del uso de rojos y colores metálicos (oro y plata) hechos a base de una solución de plata </a:t>
            </a:r>
          </a:p>
          <a:p>
            <a:endParaRPr lang="es-MX" dirty="0"/>
          </a:p>
          <a:p>
            <a:endParaRPr lang="es-MX" dirty="0"/>
          </a:p>
          <a:p>
            <a:endParaRPr lang="es-MX" dirty="0"/>
          </a:p>
          <a:p>
            <a:r>
              <a:rPr lang="es-MX" dirty="0"/>
              <a:t>Después en la antigua realeza egipcia, cerca del año 3500 a. C. las mujeres egipcias aplicaban un tinte negro sobre sus uñas para así pintarlas. Los colores más brillantes eran asignados a las familias reales y a las reinas de Egipto.</a:t>
            </a:r>
          </a:p>
          <a:p>
            <a:endParaRPr lang="es-MX" dirty="0"/>
          </a:p>
          <a:p>
            <a:endParaRPr lang="es-MX" dirty="0"/>
          </a:p>
        </p:txBody>
      </p:sp>
      <p:pic>
        <p:nvPicPr>
          <p:cNvPr id="4" name="Imagen 3"/>
          <p:cNvPicPr>
            <a:picLocks noChangeAspect="1"/>
          </p:cNvPicPr>
          <p:nvPr/>
        </p:nvPicPr>
        <p:blipFill>
          <a:blip r:embed="rId3"/>
          <a:stretch>
            <a:fillRect/>
          </a:stretch>
        </p:blipFill>
        <p:spPr>
          <a:xfrm>
            <a:off x="4636190" y="2725748"/>
            <a:ext cx="1420263" cy="1514947"/>
          </a:xfrm>
          <a:prstGeom prst="rect">
            <a:avLst/>
          </a:prstGeom>
        </p:spPr>
      </p:pic>
      <p:pic>
        <p:nvPicPr>
          <p:cNvPr id="5" name="Imagen 4"/>
          <p:cNvPicPr>
            <a:picLocks noChangeAspect="1"/>
          </p:cNvPicPr>
          <p:nvPr/>
        </p:nvPicPr>
        <p:blipFill>
          <a:blip r:embed="rId4"/>
          <a:stretch>
            <a:fillRect/>
          </a:stretch>
        </p:blipFill>
        <p:spPr>
          <a:xfrm>
            <a:off x="7237306" y="2725748"/>
            <a:ext cx="1346702" cy="1534381"/>
          </a:xfrm>
          <a:prstGeom prst="rect">
            <a:avLst/>
          </a:prstGeom>
        </p:spPr>
      </p:pic>
      <p:pic>
        <p:nvPicPr>
          <p:cNvPr id="6" name="Imagen 5"/>
          <p:cNvPicPr>
            <a:picLocks noChangeAspect="1"/>
          </p:cNvPicPr>
          <p:nvPr/>
        </p:nvPicPr>
        <p:blipFill>
          <a:blip r:embed="rId5"/>
          <a:stretch>
            <a:fillRect/>
          </a:stretch>
        </p:blipFill>
        <p:spPr>
          <a:xfrm flipV="1">
            <a:off x="6282375" y="5424176"/>
            <a:ext cx="1909862" cy="1115771"/>
          </a:xfrm>
          <a:prstGeom prst="rect">
            <a:avLst/>
          </a:prstGeom>
        </p:spPr>
      </p:pic>
    </p:spTree>
    <p:extLst>
      <p:ext uri="{BB962C8B-B14F-4D97-AF65-F5344CB8AC3E}">
        <p14:creationId xmlns:p14="http://schemas.microsoft.com/office/powerpoint/2010/main" val="2613276161"/>
      </p:ext>
    </p:extLst>
  </p:cSld>
  <p:clrMapOvr>
    <a:masterClrMapping/>
  </p:clrMapOvr>
  <mc:AlternateContent xmlns:mc="http://schemas.openxmlformats.org/markup-compatibility/2006">
    <mc:Choice xmlns:p159="http://schemas.microsoft.com/office/powerpoint/2015/09/main" Requires="p159">
      <p:transition spd="slow">
        <p159:morph option="byObject"/>
        <p:sndAc>
          <p:stSnd>
            <p:snd r:embed="rId2" name="chimes.wav"/>
          </p:stSnd>
        </p:sndAc>
      </p:transition>
    </mc:Choice>
    <mc:Fallback>
      <p:transition spd="slow">
        <p:fade/>
        <p:sndAc>
          <p:stSnd>
            <p:snd r:embed="rId2"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583096" y="316604"/>
            <a:ext cx="7195930" cy="5593866"/>
          </a:xfrm>
        </p:spPr>
        <p:txBody>
          <a:bodyPr>
            <a:normAutofit fontScale="85000" lnSpcReduction="10000"/>
          </a:bodyPr>
          <a:lstStyle/>
          <a:p>
            <a:r>
              <a:rPr lang="es-MX" dirty="0"/>
              <a:t>Los esmaltes de uñas están compuestos por sustancias químicas, en una proporción donde al individuo no le hagan mucho daño y den el color deseado que está buscando. Principalmente están compuestos por lo </a:t>
            </a:r>
            <a:r>
              <a:rPr lang="es-MX" dirty="0" err="1"/>
              <a:t>siguiente:con</a:t>
            </a:r>
            <a:r>
              <a:rPr lang="es-MX" dirty="0"/>
              <a:t> </a:t>
            </a:r>
            <a:r>
              <a:rPr lang="es-MX" dirty="0">
                <a:hlinkClick r:id="rId3" tooltip="Nitrocelulosa"/>
              </a:rPr>
              <a:t>Nitrocelulosa</a:t>
            </a:r>
            <a:r>
              <a:rPr lang="es-MX" dirty="0"/>
              <a:t> , </a:t>
            </a:r>
            <a:r>
              <a:rPr lang="es-MX" dirty="0">
                <a:hlinkClick r:id="rId4" tooltip="Tolueno"/>
              </a:rPr>
              <a:t>Tolueno</a:t>
            </a:r>
            <a:r>
              <a:rPr lang="es-MX" dirty="0"/>
              <a:t>, </a:t>
            </a:r>
            <a:r>
              <a:rPr lang="es-MX" dirty="0">
                <a:hlinkClick r:id="rId5" tooltip="Formaldehído"/>
              </a:rPr>
              <a:t>Formaldehído</a:t>
            </a:r>
            <a:r>
              <a:rPr lang="es-MX" dirty="0"/>
              <a:t>, Acetato de </a:t>
            </a:r>
            <a:r>
              <a:rPr lang="es-MX" dirty="0" err="1"/>
              <a:t>etil</a:t>
            </a:r>
            <a:r>
              <a:rPr lang="es-MX" dirty="0"/>
              <a:t>, Acetato de </a:t>
            </a:r>
            <a:r>
              <a:rPr lang="es-MX" dirty="0" err="1"/>
              <a:t>butil</a:t>
            </a:r>
            <a:r>
              <a:rPr lang="es-MX" dirty="0"/>
              <a:t>, Alcohol </a:t>
            </a:r>
            <a:r>
              <a:rPr lang="es-MX" dirty="0" err="1"/>
              <a:t>isopropílico</a:t>
            </a:r>
            <a:r>
              <a:rPr lang="es-MX" dirty="0"/>
              <a:t>, Ácido </a:t>
            </a:r>
            <a:r>
              <a:rPr lang="es-MX" dirty="0" err="1"/>
              <a:t>trimetílico</a:t>
            </a:r>
            <a:r>
              <a:rPr lang="es-MX" dirty="0"/>
              <a:t>, Hidrato de copo limero, </a:t>
            </a:r>
            <a:r>
              <a:rPr lang="es-MX" dirty="0" err="1"/>
              <a:t>Pentanil</a:t>
            </a:r>
            <a:r>
              <a:rPr lang="es-MX" dirty="0"/>
              <a:t> </a:t>
            </a:r>
            <a:r>
              <a:rPr lang="es-MX" dirty="0" err="1"/>
              <a:t>isobutanílico</a:t>
            </a:r>
            <a:r>
              <a:rPr lang="es-MX" dirty="0"/>
              <a:t>, </a:t>
            </a:r>
            <a:r>
              <a:rPr lang="es-MX" dirty="0" err="1"/>
              <a:t>Tripenil</a:t>
            </a:r>
            <a:r>
              <a:rPr lang="es-MX" dirty="0"/>
              <a:t> fosfato, </a:t>
            </a:r>
            <a:r>
              <a:rPr lang="es-MX" dirty="0" err="1"/>
              <a:t>Esterialconio</a:t>
            </a:r>
            <a:r>
              <a:rPr lang="es-MX" dirty="0"/>
              <a:t>, </a:t>
            </a:r>
            <a:r>
              <a:rPr lang="es-MX" dirty="0" err="1"/>
              <a:t>Hectorita</a:t>
            </a:r>
            <a:r>
              <a:rPr lang="es-MX" dirty="0"/>
              <a:t>, </a:t>
            </a:r>
            <a:r>
              <a:rPr lang="es-MX" dirty="0" err="1"/>
              <a:t>Diacetona</a:t>
            </a:r>
            <a:r>
              <a:rPr lang="es-MX" dirty="0"/>
              <a:t> alcohol, </a:t>
            </a:r>
            <a:r>
              <a:rPr lang="es-MX" dirty="0">
                <a:hlinkClick r:id="rId6" tooltip="Ácido cítrico"/>
              </a:rPr>
              <a:t>Ácido cítrico</a:t>
            </a:r>
            <a:r>
              <a:rPr lang="es-MX" dirty="0"/>
              <a:t>, </a:t>
            </a:r>
            <a:r>
              <a:rPr lang="es-MX" dirty="0" err="1">
                <a:hlinkClick r:id="rId7" tooltip="Benzofenona"/>
              </a:rPr>
              <a:t>Benzofenona</a:t>
            </a:r>
            <a:r>
              <a:rPr lang="es-MX" dirty="0"/>
              <a:t>, Dióxido de Titanio</a:t>
            </a:r>
          </a:p>
          <a:p>
            <a:endParaRPr lang="es-MX" dirty="0"/>
          </a:p>
          <a:p>
            <a:r>
              <a:rPr lang="es-MX" dirty="0"/>
              <a:t>Estos son Los Principales 13 tipos de Esmaltes: 1.-Brilloso, 2.-Micro-brilloso, 3.-Micro-glitter, </a:t>
            </a:r>
            <a:r>
              <a:rPr lang="es-MX" dirty="0" err="1"/>
              <a:t>Glitter</a:t>
            </a:r>
            <a:r>
              <a:rPr lang="es-MX" dirty="0"/>
              <a:t> (brillantina), 4.-Frost, 5.-Lustre, 6.-Creme, 7.-Prismático 8.-micro-brillo,9.- Iridiscente, 10.-Opalescente, 11.-Mate, 12.-Duo-cromo,              13.-Jelly o translúcido </a:t>
            </a:r>
          </a:p>
          <a:p>
            <a:endParaRPr lang="es-MX" dirty="0"/>
          </a:p>
          <a:p>
            <a:r>
              <a:rPr lang="es-MX" dirty="0"/>
              <a:t>Los esmaltes de uñas comenzaron principalmente en los colores rojo, rosa, morado y negro. A partir de ahí nuevos colores y nuevas técnicas para los esmaltes de uñas han sido creadas existiendo una gran diversidad de tonos.</a:t>
            </a:r>
          </a:p>
          <a:p>
            <a:endParaRPr lang="es-MX" dirty="0"/>
          </a:p>
          <a:p>
            <a:endParaRPr lang="es-MX" dirty="0"/>
          </a:p>
        </p:txBody>
      </p:sp>
      <p:pic>
        <p:nvPicPr>
          <p:cNvPr id="5" name="Imagen 4"/>
          <p:cNvPicPr>
            <a:picLocks noChangeAspect="1"/>
          </p:cNvPicPr>
          <p:nvPr/>
        </p:nvPicPr>
        <p:blipFill>
          <a:blip r:embed="rId8"/>
          <a:stretch>
            <a:fillRect/>
          </a:stretch>
        </p:blipFill>
        <p:spPr>
          <a:xfrm>
            <a:off x="8435157" y="1470990"/>
            <a:ext cx="2670165" cy="4943061"/>
          </a:xfrm>
          <a:prstGeom prst="rect">
            <a:avLst/>
          </a:prstGeom>
        </p:spPr>
      </p:pic>
    </p:spTree>
    <p:extLst>
      <p:ext uri="{BB962C8B-B14F-4D97-AF65-F5344CB8AC3E}">
        <p14:creationId xmlns:p14="http://schemas.microsoft.com/office/powerpoint/2010/main" val="3907479519"/>
      </p:ext>
    </p:extLst>
  </p:cSld>
  <p:clrMapOvr>
    <a:masterClrMapping/>
  </p:clrMapOvr>
  <mc:AlternateContent xmlns:mc="http://schemas.openxmlformats.org/markup-compatibility/2006">
    <mc:Choice xmlns:p159="http://schemas.microsoft.com/office/powerpoint/2015/09/main" Requires="p159">
      <p:transition spd="slow">
        <p159:morph option="byObject"/>
        <p:sndAc>
          <p:stSnd>
            <p:snd r:embed="rId2" name="chimes.wav"/>
          </p:stSnd>
        </p:sndAc>
      </p:transition>
    </mc:Choice>
    <mc:Fallback>
      <p:transition spd="slow">
        <p:fade/>
        <p:sndAc>
          <p:stSnd>
            <p:snd r:embed="rId2" name="chimes.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Conclusión:</a:t>
            </a:r>
          </a:p>
        </p:txBody>
      </p:sp>
      <p:sp>
        <p:nvSpPr>
          <p:cNvPr id="3" name="Marcador de contenido 2"/>
          <p:cNvSpPr>
            <a:spLocks noGrp="1"/>
          </p:cNvSpPr>
          <p:nvPr>
            <p:ph idx="1"/>
          </p:nvPr>
        </p:nvSpPr>
        <p:spPr>
          <a:xfrm>
            <a:off x="1103312" y="2052918"/>
            <a:ext cx="8946541" cy="2413065"/>
          </a:xfrm>
        </p:spPr>
        <p:txBody>
          <a:bodyPr/>
          <a:lstStyle/>
          <a:p>
            <a:r>
              <a:rPr lang="es-MX" b="1" dirty="0"/>
              <a:t>Los Esmaltes es una de las mejores cosas que existen y surgieron desde muchísimos años antes de cristo así que nuestros antepasados los utilizaban nosotros lo utilizamos y nuestras futuras generaciones los utilizaran y como en todas las cosas en la tierra, con forme la tecnología avance avanzaran las técnicas, materiales y colores de los mismos</a:t>
            </a:r>
            <a:r>
              <a:rPr lang="es-MX" dirty="0"/>
              <a:t> </a:t>
            </a:r>
          </a:p>
        </p:txBody>
      </p:sp>
      <p:pic>
        <p:nvPicPr>
          <p:cNvPr id="5" name="Imagen 4"/>
          <p:cNvPicPr>
            <a:picLocks noChangeAspect="1"/>
          </p:cNvPicPr>
          <p:nvPr/>
        </p:nvPicPr>
        <p:blipFill>
          <a:blip r:embed="rId3"/>
          <a:stretch>
            <a:fillRect/>
          </a:stretch>
        </p:blipFill>
        <p:spPr>
          <a:xfrm rot="5400000">
            <a:off x="6112357" y="3680792"/>
            <a:ext cx="2302773" cy="3070364"/>
          </a:xfrm>
          <a:prstGeom prst="rect">
            <a:avLst/>
          </a:prstGeom>
        </p:spPr>
      </p:pic>
    </p:spTree>
    <p:extLst>
      <p:ext uri="{BB962C8B-B14F-4D97-AF65-F5344CB8AC3E}">
        <p14:creationId xmlns:p14="http://schemas.microsoft.com/office/powerpoint/2010/main" val="2848889385"/>
      </p:ext>
    </p:extLst>
  </p:cSld>
  <p:clrMapOvr>
    <a:masterClrMapping/>
  </p:clrMapOvr>
  <mc:AlternateContent xmlns:mc="http://schemas.openxmlformats.org/markup-compatibility/2006">
    <mc:Choice xmlns:p159="http://schemas.microsoft.com/office/powerpoint/2015/09/main" Requires="p159">
      <p:transition spd="slow">
        <p159:morph option="byObject"/>
        <p:sndAc>
          <p:stSnd>
            <p:snd r:embed="rId2" name="chimes.wav"/>
          </p:stSnd>
        </p:sndAc>
      </p:transition>
    </mc:Choice>
    <mc:Fallback>
      <p:transition spd="slow">
        <p:fade/>
        <p:sndAc>
          <p:stSnd>
            <p:snd r:embed="rId2" name="chimes.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64835" y="2001078"/>
            <a:ext cx="5486399" cy="3591339"/>
          </a:xfrm>
        </p:spPr>
        <p:txBody>
          <a:bodyPr/>
          <a:lstStyle/>
          <a:p>
            <a:r>
              <a:rPr lang="es-MX" sz="20000" dirty="0">
                <a:solidFill>
                  <a:schemeClr val="bg1"/>
                </a:solidFill>
              </a:rPr>
              <a:t>Fin</a:t>
            </a:r>
          </a:p>
        </p:txBody>
      </p:sp>
    </p:spTree>
    <p:extLst>
      <p:ext uri="{BB962C8B-B14F-4D97-AF65-F5344CB8AC3E}">
        <p14:creationId xmlns:p14="http://schemas.microsoft.com/office/powerpoint/2010/main" val="35194428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51</TotalTime>
  <Words>389</Words>
  <Application>Microsoft Office PowerPoint</Application>
  <PresentationFormat>Panorámica</PresentationFormat>
  <Paragraphs>24</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Century Gothic</vt:lpstr>
      <vt:lpstr>Cordia New</vt:lpstr>
      <vt:lpstr>Wingdings 3</vt:lpstr>
      <vt:lpstr>Ion</vt:lpstr>
      <vt:lpstr>Los Esmaltes</vt:lpstr>
      <vt:lpstr>Objetivo:</vt:lpstr>
      <vt:lpstr>Inicio:</vt:lpstr>
      <vt:lpstr>Desarrollo:</vt:lpstr>
      <vt:lpstr>Presentación de PowerPoint</vt:lpstr>
      <vt:lpstr>Conclusión:</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Esmaltes</dc:title>
  <dc:creator>Yoselin Aguila</dc:creator>
  <cp:lastModifiedBy>Yoselin Aguila</cp:lastModifiedBy>
  <cp:revision>6</cp:revision>
  <dcterms:created xsi:type="dcterms:W3CDTF">2016-03-19T02:55:27Z</dcterms:created>
  <dcterms:modified xsi:type="dcterms:W3CDTF">2016-03-19T03:46:34Z</dcterms:modified>
</cp:coreProperties>
</file>