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87AB4-E743-4204-ABB0-708283A51769}" type="datetimeFigureOut">
              <a:rPr lang="es-MX" smtClean="0"/>
              <a:t>16/03/2016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AFB9B-4FE7-4321-978B-05A07FB7F0F5}"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B8AFB9B-4FE7-4321-978B-05A07FB7F0F5}" type="slidenum">
              <a:rPr lang="es-MX" smtClean="0"/>
              <a:t>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26DDDA6-9586-4E59-9825-B0FD29BD461B}" type="datetimeFigureOut">
              <a:rPr lang="es-MX" smtClean="0"/>
              <a:t>16/03/2016</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739E87A-2DA5-4F43-8810-ADA71CA48263}"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26DDDA6-9586-4E59-9825-B0FD29BD461B}" type="datetimeFigureOut">
              <a:rPr lang="es-MX" smtClean="0"/>
              <a:t>16/03/2016</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26DDDA6-9586-4E59-9825-B0FD29BD461B}" type="datetimeFigureOut">
              <a:rPr lang="es-MX" smtClean="0"/>
              <a:t>16/03/2016</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739E87A-2DA5-4F43-8810-ADA71CA48263}"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26DDDA6-9586-4E59-9825-B0FD29BD461B}" type="datetimeFigureOut">
              <a:rPr lang="es-MX" smtClean="0"/>
              <a:t>16/03/2016</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739E87A-2DA5-4F43-8810-ADA71CA48263}" type="slidenum">
              <a:rPr lang="es-MX" smtClean="0"/>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6DDDA6-9586-4E59-9825-B0FD29BD461B}" type="datetimeFigureOut">
              <a:rPr lang="es-MX" smtClean="0"/>
              <a:t>16/03/2016</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39E87A-2DA5-4F43-8810-ADA71CA48263}"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332656"/>
            <a:ext cx="7772400" cy="1829761"/>
          </a:xfrm>
        </p:spPr>
        <p:txBody>
          <a:bodyPr>
            <a:noAutofit/>
          </a:bodyPr>
          <a:lstStyle/>
          <a:p>
            <a:r>
              <a:rPr lang="es-ES" sz="3600" dirty="0" smtClean="0">
                <a:solidFill>
                  <a:schemeClr val="tx1"/>
                </a:solidFill>
                <a:effectLst/>
                <a:latin typeface="Courier New" pitchFamily="49" charset="0"/>
                <a:cs typeface="Courier New" pitchFamily="49" charset="0"/>
              </a:rPr>
              <a:t>Federación Internacional de Historia y Estadística de Futbol </a:t>
            </a:r>
            <a:endParaRPr lang="es-MX" sz="3600" dirty="0">
              <a:solidFill>
                <a:schemeClr val="tx1"/>
              </a:solidFill>
              <a:effectLst/>
              <a:latin typeface="Courier New" pitchFamily="49" charset="0"/>
              <a:cs typeface="Courier New" pitchFamily="49" charset="0"/>
            </a:endParaRPr>
          </a:p>
        </p:txBody>
      </p:sp>
      <p:sp>
        <p:nvSpPr>
          <p:cNvPr id="3" name="2 Subtítulo"/>
          <p:cNvSpPr>
            <a:spLocks noGrp="1"/>
          </p:cNvSpPr>
          <p:nvPr>
            <p:ph type="subTitle" idx="1"/>
          </p:nvPr>
        </p:nvSpPr>
        <p:spPr>
          <a:xfrm>
            <a:off x="1043608" y="3933056"/>
            <a:ext cx="7772400" cy="1199704"/>
          </a:xfrm>
        </p:spPr>
        <p:txBody>
          <a:bodyPr>
            <a:normAutofit/>
          </a:bodyPr>
          <a:lstStyle/>
          <a:p>
            <a:r>
              <a:rPr lang="es-MX" sz="4800" b="1" dirty="0" smtClean="0">
                <a:solidFill>
                  <a:schemeClr val="tx1"/>
                </a:solidFill>
                <a:latin typeface="Courier New" pitchFamily="49" charset="0"/>
                <a:cs typeface="Courier New" pitchFamily="49" charset="0"/>
              </a:rPr>
              <a:t>IFFHS</a:t>
            </a:r>
            <a:endParaRPr lang="es-MX" sz="4800" dirty="0">
              <a:solidFill>
                <a:schemeClr val="tx1"/>
              </a:solidFill>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MX" sz="1600" dirty="0" smtClean="0">
                <a:latin typeface="Courier New" pitchFamily="49" charset="0"/>
                <a:cs typeface="Courier New" pitchFamily="49" charset="0"/>
              </a:rPr>
              <a:t>La Federación Internacional de Historia y Estadística de Fútbol (en inglés International </a:t>
            </a:r>
            <a:r>
              <a:rPr lang="es-MX" sz="1600" dirty="0" err="1" smtClean="0">
                <a:latin typeface="Courier New" pitchFamily="49" charset="0"/>
                <a:cs typeface="Courier New" pitchFamily="49" charset="0"/>
              </a:rPr>
              <a:t>Federation</a:t>
            </a:r>
            <a:r>
              <a:rPr lang="es-MX" sz="1600" dirty="0" smtClean="0">
                <a:latin typeface="Courier New" pitchFamily="49" charset="0"/>
                <a:cs typeface="Courier New" pitchFamily="49" charset="0"/>
              </a:rPr>
              <a:t> of </a:t>
            </a:r>
            <a:r>
              <a:rPr lang="es-MX" sz="1600" dirty="0" err="1" smtClean="0">
                <a:latin typeface="Courier New" pitchFamily="49" charset="0"/>
                <a:cs typeface="Courier New" pitchFamily="49" charset="0"/>
              </a:rPr>
              <a:t>Football</a:t>
            </a:r>
            <a:r>
              <a:rPr lang="es-MX" sz="1600" dirty="0" smtClean="0">
                <a:latin typeface="Courier New" pitchFamily="49" charset="0"/>
                <a:cs typeface="Courier New" pitchFamily="49" charset="0"/>
              </a:rPr>
              <a:t> </a:t>
            </a:r>
            <a:r>
              <a:rPr lang="es-MX" sz="1600" dirty="0" err="1" smtClean="0">
                <a:latin typeface="Courier New" pitchFamily="49" charset="0"/>
                <a:cs typeface="Courier New" pitchFamily="49" charset="0"/>
              </a:rPr>
              <a:t>History</a:t>
            </a:r>
            <a:r>
              <a:rPr lang="es-MX" sz="1600" dirty="0" smtClean="0">
                <a:latin typeface="Courier New" pitchFamily="49" charset="0"/>
                <a:cs typeface="Courier New" pitchFamily="49" charset="0"/>
              </a:rPr>
              <a:t> and </a:t>
            </a:r>
            <a:r>
              <a:rPr lang="es-MX" sz="1600" dirty="0" err="1" smtClean="0">
                <a:latin typeface="Courier New" pitchFamily="49" charset="0"/>
                <a:cs typeface="Courier New" pitchFamily="49" charset="0"/>
              </a:rPr>
              <a:t>Statistics</a:t>
            </a:r>
            <a:r>
              <a:rPr lang="es-MX" sz="1600" dirty="0" smtClean="0">
                <a:latin typeface="Courier New" pitchFamily="49" charset="0"/>
                <a:cs typeface="Courier New" pitchFamily="49" charset="0"/>
              </a:rPr>
              <a:t>), mejor conocida por el acrónimo IFFHS es una organización privada instituida el 27 de marzo de 1984 en Leipzig (Alemania) a iniciativa del alemán Alfredo W. </a:t>
            </a:r>
            <a:r>
              <a:rPr lang="es-MX" sz="1600" dirty="0" err="1" smtClean="0">
                <a:latin typeface="Courier New" pitchFamily="49" charset="0"/>
                <a:cs typeface="Courier New" pitchFamily="49" charset="0"/>
              </a:rPr>
              <a:t>Pöge</a:t>
            </a:r>
            <a:r>
              <a:rPr lang="es-MX" sz="1600" dirty="0" smtClean="0">
                <a:latin typeface="Courier New" pitchFamily="49" charset="0"/>
                <a:cs typeface="Courier New" pitchFamily="49" charset="0"/>
              </a:rPr>
              <a:t>, actual presidente de la institución. </a:t>
            </a:r>
            <a:r>
              <a:rPr lang="es-MX" sz="1600" dirty="0" err="1" smtClean="0">
                <a:latin typeface="Courier New" pitchFamily="49" charset="0"/>
                <a:cs typeface="Courier New" pitchFamily="49" charset="0"/>
              </a:rPr>
              <a:t>Pöge</a:t>
            </a:r>
            <a:r>
              <a:rPr lang="es-MX" sz="1600" dirty="0" smtClean="0">
                <a:latin typeface="Courier New" pitchFamily="49" charset="0"/>
                <a:cs typeface="Courier New" pitchFamily="49" charset="0"/>
              </a:rPr>
              <a:t> presentó la idea al entonces Secretario General de la Federación Internacional de Fútbol Asociado (FIFA), el suizo Dr. Helmut </a:t>
            </a:r>
            <a:r>
              <a:rPr lang="es-MX" sz="1600" dirty="0" err="1" smtClean="0">
                <a:latin typeface="Courier New" pitchFamily="49" charset="0"/>
                <a:cs typeface="Courier New" pitchFamily="49" charset="0"/>
              </a:rPr>
              <a:t>Käser</a:t>
            </a:r>
            <a:r>
              <a:rPr lang="es-MX" sz="1600" dirty="0" smtClean="0">
                <a:latin typeface="Courier New" pitchFamily="49" charset="0"/>
                <a:cs typeface="Courier New" pitchFamily="49" charset="0"/>
              </a:rPr>
              <a:t>, de establecer una documentación cronológica, estadística y científica del fútbol a nivel mundial y determinar los récords mundiales en todas las áreas de dicho deporte de acuerdo con los principios de la FIFA. Según la IFFHS, </a:t>
            </a:r>
            <a:r>
              <a:rPr lang="es-MX" sz="1600" dirty="0" err="1" smtClean="0">
                <a:latin typeface="Courier New" pitchFamily="49" charset="0"/>
                <a:cs typeface="Courier New" pitchFamily="49" charset="0"/>
              </a:rPr>
              <a:t>Käser</a:t>
            </a:r>
            <a:r>
              <a:rPr lang="es-MX" sz="1600" dirty="0" smtClean="0">
                <a:latin typeface="Courier New" pitchFamily="49" charset="0"/>
                <a:cs typeface="Courier New" pitchFamily="49" charset="0"/>
              </a:rPr>
              <a:t> consideró bueno el proyecto pero señaló que el mismo requeriría de muchos años de preparación para adquirir credibilidad a nivel internacional. Desde enero del 2014 la IFFHS tiene su sede en Lausana (Suiza). </a:t>
            </a:r>
            <a:endParaRPr lang="es-MX" sz="1600" dirty="0">
              <a:latin typeface="Courier New" pitchFamily="49" charset="0"/>
              <a:cs typeface="Courier New" pitchFamily="49" charset="0"/>
            </a:endParaRPr>
          </a:p>
        </p:txBody>
      </p:sp>
      <p:sp>
        <p:nvSpPr>
          <p:cNvPr id="3" name="2 Título"/>
          <p:cNvSpPr>
            <a:spLocks noGrp="1"/>
          </p:cNvSpPr>
          <p:nvPr>
            <p:ph type="title"/>
          </p:nvPr>
        </p:nvSpPr>
        <p:spPr/>
        <p:txBody>
          <a:bodyPr/>
          <a:lstStyle/>
          <a:p>
            <a:endParaRPr lang="es-MX"/>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MX" sz="1600" dirty="0" smtClean="0">
                <a:latin typeface="Courier New" pitchFamily="49" charset="0"/>
                <a:cs typeface="Courier New" pitchFamily="49" charset="0"/>
              </a:rPr>
              <a:t>Desde sus inicios hasta el año 2002, la IFFHS se concentró en la publicación de revistas trimestrales como </a:t>
            </a:r>
            <a:r>
              <a:rPr lang="es-MX" sz="1600" dirty="0" err="1" smtClean="0">
                <a:latin typeface="Courier New" pitchFamily="49" charset="0"/>
                <a:cs typeface="Courier New" pitchFamily="49" charset="0"/>
              </a:rPr>
              <a:t>Fußball-Weltzeitschrift</a:t>
            </a:r>
            <a:r>
              <a:rPr lang="es-MX" sz="1600" dirty="0" smtClean="0">
                <a:latin typeface="Courier New" pitchFamily="49" charset="0"/>
                <a:cs typeface="Courier New" pitchFamily="49" charset="0"/>
              </a:rPr>
              <a:t>, Libero </a:t>
            </a:r>
            <a:r>
              <a:rPr lang="es-MX" sz="1600" dirty="0" err="1" smtClean="0">
                <a:latin typeface="Courier New" pitchFamily="49" charset="0"/>
                <a:cs typeface="Courier New" pitchFamily="49" charset="0"/>
              </a:rPr>
              <a:t>spezial</a:t>
            </a:r>
            <a:r>
              <a:rPr lang="es-MX" sz="1600" dirty="0" smtClean="0">
                <a:latin typeface="Courier New" pitchFamily="49" charset="0"/>
                <a:cs typeface="Courier New" pitchFamily="49" charset="0"/>
              </a:rPr>
              <a:t> </a:t>
            </a:r>
            <a:r>
              <a:rPr lang="es-MX" sz="1600" dirty="0" err="1" smtClean="0">
                <a:latin typeface="Courier New" pitchFamily="49" charset="0"/>
                <a:cs typeface="Courier New" pitchFamily="49" charset="0"/>
              </a:rPr>
              <a:t>deutsch</a:t>
            </a:r>
            <a:r>
              <a:rPr lang="es-MX" sz="1600" dirty="0" smtClean="0">
                <a:latin typeface="Courier New" pitchFamily="49" charset="0"/>
                <a:cs typeface="Courier New" pitchFamily="49" charset="0"/>
              </a:rPr>
              <a:t>, y Libero internacional. Luego de la interrupción de tales publicaciones por razones que no fueron oficialmente esclarecidas, la organización publicó sus investigaciones y artículos en varios idiomas gracias a intervención de patrocinadores. Finalmente, la organización estadística se ha limitado a publicar sus trabajos en su sitio web, recibiendo el apoyo logístico de la FIFA, organización que reconoce a la IFFHS y a sus publicaciones si bien esta última no forma parte de su organigrama.</a:t>
            </a:r>
          </a:p>
          <a:p>
            <a:endParaRPr lang="es-MX" dirty="0"/>
          </a:p>
        </p:txBody>
      </p:sp>
      <p:sp>
        <p:nvSpPr>
          <p:cNvPr id="3" name="2 Título"/>
          <p:cNvSpPr>
            <a:spLocks noGrp="1"/>
          </p:cNvSpPr>
          <p:nvPr>
            <p:ph type="title"/>
          </p:nvPr>
        </p:nvSpPr>
        <p:spPr/>
        <p:txBody>
          <a:bodyPr/>
          <a:lstStyle/>
          <a:p>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348880"/>
            <a:ext cx="8229600" cy="1143000"/>
          </a:xfrm>
        </p:spPr>
        <p:txBody>
          <a:bodyPr/>
          <a:lstStyle/>
          <a:p>
            <a:r>
              <a:rPr lang="es-MX" dirty="0" smtClean="0"/>
              <a:t>Relación con la FIFA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MX" sz="1600" dirty="0" smtClean="0">
                <a:latin typeface="Courier New" pitchFamily="49" charset="0"/>
                <a:cs typeface="Courier New" pitchFamily="49" charset="0"/>
              </a:rPr>
              <a:t>La IFFHS no es reconocida oficialmente por la FIFA, pese a que declara serlo sin ofrecer ninguna prueba, a la vez que dice rechazar toda influencia gubernamental, política o religiosa, en la elaboración de sus trabajos de acuerdo con su propia interpretación de los principios del máximo organismo del fútbol mundial. Por otra parte, la FIFA ha expresado su desvinculación con la clasificación de clubes de fútbol de la IFFHS.</a:t>
            </a:r>
          </a:p>
          <a:p>
            <a:r>
              <a:rPr lang="es-MX" sz="1600" dirty="0" smtClean="0">
                <a:latin typeface="Courier New" pitchFamily="49" charset="0"/>
                <a:cs typeface="Courier New" pitchFamily="49" charset="0"/>
              </a:rPr>
              <a:t>La IFFHS tiene como sucursal en España al Centro de Investigaciones de Historia y Estadística del Fútbol Español, quien como miembro colectivo de la IFFHS la representa a los efectos nacionales. Del mismo modo España tiene a dos representantes individuales, José del Olmo, que es vicepresidente segundo, y Víctor Martínez Patón, ambos a su vez miembros del CIHEFE.</a:t>
            </a:r>
          </a:p>
          <a:p>
            <a:endParaRPr lang="es-MX" dirty="0"/>
          </a:p>
        </p:txBody>
      </p:sp>
      <p:sp>
        <p:nvSpPr>
          <p:cNvPr id="3" name="2 Título"/>
          <p:cNvSpPr>
            <a:spLocks noGrp="1"/>
          </p:cNvSpPr>
          <p:nvPr>
            <p:ph type="title"/>
          </p:nvPr>
        </p:nvSpPr>
        <p:spPr/>
        <p:txBody>
          <a:bodyPr/>
          <a:lstStyle/>
          <a:p>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a:p>
        </p:txBody>
      </p:sp>
      <p:sp>
        <p:nvSpPr>
          <p:cNvPr id="3" name="2 Título"/>
          <p:cNvSpPr>
            <a:spLocks noGrp="1"/>
          </p:cNvSpPr>
          <p:nvPr>
            <p:ph type="title"/>
          </p:nvPr>
        </p:nvSpPr>
        <p:spPr/>
        <p:txBody>
          <a:bodyPr/>
          <a:lstStyle/>
          <a:p>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143000"/>
          </a:xfrm>
        </p:spPr>
        <p:txBody>
          <a:bodyPr/>
          <a:lstStyle/>
          <a:p>
            <a:pPr algn="ctr"/>
            <a:r>
              <a:rPr lang="es-MX" dirty="0" smtClean="0"/>
              <a:t>Critica</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normAutofit/>
          </a:bodyPr>
          <a:lstStyle/>
          <a:p>
            <a:r>
              <a:rPr lang="es-MX" sz="1600" dirty="0" smtClean="0">
                <a:latin typeface="Courier New" pitchFamily="49" charset="0"/>
                <a:cs typeface="Courier New" pitchFamily="49" charset="0"/>
              </a:rPr>
              <a:t>El origen y la naturaleza de la IFFHS ha sido criticado debido a que la organización no ha sido creada por un comité de entidades nacionales relacionadas con el fútbol, por lo que su denominación como </a:t>
            </a:r>
            <a:r>
              <a:rPr lang="es-MX" sz="1600" i="1" dirty="0" smtClean="0">
                <a:latin typeface="Courier New" pitchFamily="49" charset="0"/>
                <a:cs typeface="Courier New" pitchFamily="49" charset="0"/>
              </a:rPr>
              <a:t>Federación Internacional</a:t>
            </a:r>
            <a:r>
              <a:rPr lang="es-MX" sz="1600" dirty="0" smtClean="0">
                <a:latin typeface="Courier New" pitchFamily="49" charset="0"/>
                <a:cs typeface="Courier New" pitchFamily="49" charset="0"/>
              </a:rPr>
              <a:t> se considera engañoso. Karl </a:t>
            </a:r>
            <a:r>
              <a:rPr lang="es-MX" sz="1600" dirty="0" err="1" smtClean="0">
                <a:latin typeface="Courier New" pitchFamily="49" charset="0"/>
                <a:cs typeface="Courier New" pitchFamily="49" charset="0"/>
              </a:rPr>
              <a:t>Lennartz</a:t>
            </a:r>
            <a:r>
              <a:rPr lang="es-MX" sz="1600" dirty="0" smtClean="0">
                <a:latin typeface="Courier New" pitchFamily="49" charset="0"/>
                <a:cs typeface="Courier New" pitchFamily="49" charset="0"/>
              </a:rPr>
              <a:t>, un historiador deportivo y profesor de la Universidad de Colonia, Alemania, llamó a la IFFHS </a:t>
            </a:r>
            <a:r>
              <a:rPr lang="es-MX" sz="1600" i="1" dirty="0" smtClean="0">
                <a:latin typeface="Courier New" pitchFamily="49" charset="0"/>
                <a:cs typeface="Courier New" pitchFamily="49" charset="0"/>
              </a:rPr>
              <a:t>una organización oscura</a:t>
            </a:r>
            <a:r>
              <a:rPr lang="es-MX" sz="1600" dirty="0" smtClean="0">
                <a:latin typeface="Courier New" pitchFamily="49" charset="0"/>
                <a:cs typeface="Courier New" pitchFamily="49" charset="0"/>
              </a:rPr>
              <a:t>, describiéndola como un proyecto personal de su director, Alfredo </a:t>
            </a:r>
            <a:r>
              <a:rPr lang="es-MX" sz="1600" dirty="0" err="1" smtClean="0">
                <a:latin typeface="Courier New" pitchFamily="49" charset="0"/>
                <a:cs typeface="Courier New" pitchFamily="49" charset="0"/>
              </a:rPr>
              <a:t>Pöge</a:t>
            </a:r>
            <a:r>
              <a:rPr lang="es-MX" sz="1600" dirty="0" smtClean="0">
                <a:latin typeface="Courier New" pitchFamily="49" charset="0"/>
                <a:cs typeface="Courier New" pitchFamily="49" charset="0"/>
              </a:rPr>
              <a:t>. </a:t>
            </a:r>
          </a:p>
          <a:p>
            <a:r>
              <a:rPr lang="es-MX" sz="1600" dirty="0" smtClean="0">
                <a:latin typeface="Courier New" pitchFamily="49" charset="0"/>
                <a:cs typeface="Courier New" pitchFamily="49" charset="0"/>
              </a:rPr>
              <a:t>Los rankings de IFFHS y su importancia han sido motivo de críticas y la mayor agencia de noticias alemana, DPA (de. Deutsche </a:t>
            </a:r>
            <a:r>
              <a:rPr lang="es-MX" sz="1600" dirty="0" err="1" smtClean="0">
                <a:latin typeface="Courier New" pitchFamily="49" charset="0"/>
                <a:cs typeface="Courier New" pitchFamily="49" charset="0"/>
              </a:rPr>
              <a:t>Presse-Agentur</a:t>
            </a:r>
            <a:r>
              <a:rPr lang="es-MX" sz="1600" dirty="0" smtClean="0">
                <a:latin typeface="Courier New" pitchFamily="49" charset="0"/>
                <a:cs typeface="Courier New" pitchFamily="49" charset="0"/>
              </a:rPr>
              <a:t>) se niega a publicarlos.</a:t>
            </a:r>
            <a:r>
              <a:rPr lang="es-MX" sz="1600" baseline="30000" dirty="0" smtClean="0">
                <a:latin typeface="Courier New" pitchFamily="49" charset="0"/>
                <a:cs typeface="Courier New" pitchFamily="49" charset="0"/>
              </a:rPr>
              <a:t> </a:t>
            </a:r>
            <a:r>
              <a:rPr lang="es-MX" sz="1600" dirty="0" smtClean="0">
                <a:latin typeface="Courier New" pitchFamily="49" charset="0"/>
                <a:cs typeface="Courier New" pitchFamily="49" charset="0"/>
              </a:rPr>
              <a:t> Se ha dicho también que los títulos que otorga sirven solamente para fines publicitarios.</a:t>
            </a:r>
          </a:p>
          <a:p>
            <a:endParaRPr lang="es-MX" dirty="0"/>
          </a:p>
        </p:txBody>
      </p:sp>
      <p:sp>
        <p:nvSpPr>
          <p:cNvPr id="3" name="2 Título"/>
          <p:cNvSpPr>
            <a:spLocks noGrp="1"/>
          </p:cNvSpPr>
          <p:nvPr>
            <p:ph type="title"/>
          </p:nvPr>
        </p:nvSpPr>
        <p:spPr/>
        <p:txBody>
          <a:bodyPr/>
          <a:lstStyle/>
          <a:p>
            <a:endParaRPr lang="es-MX"/>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half" idx="2"/>
          </p:nvPr>
        </p:nvSpPr>
        <p:spPr/>
        <p:txBody>
          <a:bodyPr/>
          <a:lstStyle/>
          <a:p>
            <a:endParaRPr lang="es-MX"/>
          </a:p>
        </p:txBody>
      </p:sp>
      <p:sp>
        <p:nvSpPr>
          <p:cNvPr id="4" name="3 Título"/>
          <p:cNvSpPr>
            <a:spLocks noGrp="1"/>
          </p:cNvSpPr>
          <p:nvPr>
            <p:ph type="title"/>
          </p:nvPr>
        </p:nvSpPr>
        <p:spPr/>
        <p:txBody>
          <a:bodyPr/>
          <a:lstStyle/>
          <a:p>
            <a:r>
              <a:rPr lang="es-MX" dirty="0" smtClean="0">
                <a:solidFill>
                  <a:schemeClr val="tx1"/>
                </a:solidFill>
                <a:latin typeface="Courier New" pitchFamily="49" charset="0"/>
                <a:cs typeface="Courier New" pitchFamily="49" charset="0"/>
              </a:rPr>
              <a:t>Logo</a:t>
            </a:r>
            <a:endParaRPr lang="es-MX" dirty="0">
              <a:solidFill>
                <a:schemeClr val="tx1"/>
              </a:solidFill>
              <a:latin typeface="Courier New" pitchFamily="49" charset="0"/>
              <a:cs typeface="Courier New" pitchFamily="49" charset="0"/>
            </a:endParaRPr>
          </a:p>
        </p:txBody>
      </p:sp>
      <p:pic>
        <p:nvPicPr>
          <p:cNvPr id="5" name="4 Marcador de posición de imagen" descr="http://iffhs.de/wp-content/uploads/2015/10/both-logos-01.png"/>
          <p:cNvPicPr>
            <a:picLocks noGrp="1"/>
          </p:cNvPicPr>
          <p:nvPr>
            <p:ph type="pic" idx="1"/>
          </p:nvPr>
        </p:nvPicPr>
        <p:blipFill>
          <a:blip r:embed="rId2" cstate="print"/>
          <a:srcRect l="2227" r="2227"/>
          <a:stretch>
            <a:fillRect/>
          </a:stretch>
        </p:blipFill>
        <p:spPr bwMode="auto">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TotalTime>
  <Words>81</Words>
  <Application>Microsoft Office PowerPoint</Application>
  <PresentationFormat>Presentación en pantalla (4:3)</PresentationFormat>
  <Paragraphs>12</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Federación Internacional de Historia y Estadística de Futbol </vt:lpstr>
      <vt:lpstr>Diapositiva 2</vt:lpstr>
      <vt:lpstr>Diapositiva 3</vt:lpstr>
      <vt:lpstr>Relación con la FIFA </vt:lpstr>
      <vt:lpstr>Diapositiva 5</vt:lpstr>
      <vt:lpstr>Diapositiva 6</vt:lpstr>
      <vt:lpstr>Critica</vt:lpstr>
      <vt:lpstr>Diapositiva 8</vt:lpstr>
      <vt:lpstr>Logo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Federación Internacional de Historia y Estadística de Futbol </dc:title>
  <dc:creator>jair1_000</dc:creator>
  <cp:lastModifiedBy>jair1_000</cp:lastModifiedBy>
  <cp:revision>2</cp:revision>
  <dcterms:created xsi:type="dcterms:W3CDTF">2016-03-16T23:58:13Z</dcterms:created>
  <dcterms:modified xsi:type="dcterms:W3CDTF">2016-03-17T00:08:17Z</dcterms:modified>
</cp:coreProperties>
</file>