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CDA"/>
          </a:solidFill>
        </a:fill>
      </a:tcStyle>
    </a:wholeTbl>
    <a:band2H>
      <a:tcTxStyle b="def" i="def"/>
      <a:tcStyle>
        <a:tcBdr/>
        <a:fill>
          <a:solidFill>
            <a:srgbClr val="FFE7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AD7"/>
          </a:solidFill>
        </a:fill>
      </a:tcStyle>
    </a:wholeTbl>
    <a:band2H>
      <a:tcTxStyle b="def" i="def"/>
      <a:tcStyle>
        <a:tcBdr/>
        <a:fill>
          <a:solidFill>
            <a:srgbClr val="EFE6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E"/>
          </a:solidFill>
        </a:fill>
      </a:tcStyle>
    </a:wholeTbl>
    <a:band2H>
      <a:tcTxStyle b="def" i="def"/>
      <a:tcStyle>
        <a:tcBdr/>
        <a:fill>
          <a:solidFill>
            <a:srgbClr val="E6E7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6200000">
            <a:off x="7554352" y="5254283"/>
            <a:ext cx="1892950" cy="1294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1086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B3014C"/>
              </a:gs>
              <a:gs pos="60000">
                <a:schemeClr val="accent1"/>
              </a:gs>
              <a:gs pos="100000">
                <a:srgbClr val="FF99B8"/>
              </a:gs>
            </a:gsLst>
            <a:lin ang="15500001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Shape 15"/>
          <p:cNvSpPr/>
          <p:nvPr>
            <p:ph type="title"/>
          </p:nvPr>
        </p:nvSpPr>
        <p:spPr>
          <a:xfrm>
            <a:off x="540543" y="776287"/>
            <a:ext cx="8062913" cy="1470026"/>
          </a:xfrm>
          <a:prstGeom prst="rect">
            <a:avLst/>
          </a:prstGeom>
        </p:spPr>
        <p:txBody>
          <a:bodyPr anchor="b"/>
          <a:lstStyle>
            <a:lvl1pPr algn="r">
              <a:defRPr sz="4400"/>
            </a:lvl1pPr>
          </a:lstStyle>
          <a:p>
            <a:pPr/>
            <a:r>
              <a:t>Texto del título</a:t>
            </a:r>
          </a:p>
        </p:txBody>
      </p:sp>
      <p:sp>
        <p:nvSpPr>
          <p:cNvPr id="16" name="Shape 16"/>
          <p:cNvSpPr/>
          <p:nvPr>
            <p:ph type="body" sz="half" idx="1"/>
          </p:nvPr>
        </p:nvSpPr>
        <p:spPr>
          <a:xfrm>
            <a:off x="540543" y="2250280"/>
            <a:ext cx="8062913" cy="1752601"/>
          </a:xfrm>
          <a:prstGeom prst="rect">
            <a:avLst/>
          </a:prstGeom>
        </p:spPr>
        <p:txBody>
          <a:bodyPr/>
          <a:lstStyle>
            <a:lvl1pPr marL="0" marR="36576" indent="0" algn="r">
              <a:spcBef>
                <a:spcPts val="0"/>
              </a:spcBef>
              <a:buClrTx/>
              <a:buSzTx/>
              <a:buFontTx/>
              <a:buNone/>
              <a:defRPr>
                <a:ln w="9525">
                  <a:solidFill>
                    <a:srgbClr val="666666"/>
                  </a:solidFill>
                </a:ln>
              </a:defRPr>
            </a:lvl1pPr>
            <a:lvl2pPr marL="0" marR="36576" indent="457200" algn="r">
              <a:spcBef>
                <a:spcPts val="0"/>
              </a:spcBef>
              <a:buClrTx/>
              <a:buSzTx/>
              <a:buFontTx/>
              <a:buNone/>
              <a:defRPr>
                <a:ln w="9525">
                  <a:solidFill>
                    <a:srgbClr val="666666"/>
                  </a:solidFill>
                </a:ln>
              </a:defRPr>
            </a:lvl2pPr>
            <a:lvl3pPr marL="0" marR="36576" indent="914400" algn="r">
              <a:spcBef>
                <a:spcPts val="0"/>
              </a:spcBef>
              <a:buClrTx/>
              <a:buSzTx/>
              <a:buFontTx/>
              <a:buNone/>
              <a:defRPr>
                <a:ln w="9525">
                  <a:solidFill>
                    <a:srgbClr val="666666"/>
                  </a:solidFill>
                </a:ln>
              </a:defRPr>
            </a:lvl3pPr>
            <a:lvl4pPr marL="0" marR="36576" indent="1371600" algn="r">
              <a:spcBef>
                <a:spcPts val="0"/>
              </a:spcBef>
              <a:buClrTx/>
              <a:buSzTx/>
              <a:buFontTx/>
              <a:buNone/>
              <a:defRPr>
                <a:ln w="9525">
                  <a:solidFill>
                    <a:srgbClr val="666666"/>
                  </a:solidFill>
                </a:ln>
              </a:defRPr>
            </a:lvl4pPr>
            <a:lvl5pPr marL="0" marR="36576" indent="1828800" algn="r">
              <a:spcBef>
                <a:spcPts val="0"/>
              </a:spcBef>
              <a:buClrTx/>
              <a:buSzTx/>
              <a:buFontTx/>
              <a:buNone/>
              <a:defRPr>
                <a:ln w="9525">
                  <a:solidFill>
                    <a:srgbClr val="666666"/>
                  </a:solidFill>
                </a:ln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7" name="Shape 17"/>
          <p:cNvSpPr/>
          <p:nvPr>
            <p:ph type="sldNum" sz="quarter" idx="2"/>
          </p:nvPr>
        </p:nvSpPr>
        <p:spPr>
          <a:xfrm>
            <a:off x="8500138" y="5787549"/>
            <a:ext cx="287137" cy="294641"/>
          </a:xfrm>
          <a:prstGeom prst="rect">
            <a:avLst/>
          </a:prstGeom>
        </p:spPr>
        <p:txBody>
          <a:bodyPr anchor="ctr"/>
          <a:lstStyle>
            <a:lvl1pPr>
              <a:defRPr sz="13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1" name="Shape 10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xfrm>
            <a:off x="6781800" y="381000"/>
            <a:ext cx="1905000" cy="54864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xfrm>
            <a:off x="457200" y="381000"/>
            <a:ext cx="6248400" cy="548640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gradFill flip="none" rotWithShape="1">
          <a:gsLst>
            <a:gs pos="0">
              <a:srgbClr val="000000"/>
            </a:gs>
            <a:gs pos="60000">
              <a:srgbClr val="000000"/>
            </a:gs>
            <a:gs pos="100000">
              <a:srgbClr val="6C6C6C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7034" y="7033"/>
            <a:ext cx="9129932" cy="683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2D2D2">
                  <a:alpha val="10000"/>
                </a:srgbClr>
              </a:gs>
              <a:gs pos="70000">
                <a:srgbClr val="D2D2D2">
                  <a:alpha val="8000"/>
                </a:srgbClr>
              </a:gs>
              <a:gs pos="100000">
                <a:srgbClr val="D2D2D2">
                  <a:alpha val="1000"/>
                </a:srgbClr>
              </a:gs>
            </a:gsLst>
            <a:lin ang="7999999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" name="Shape 34"/>
          <p:cNvSpPr/>
          <p:nvPr/>
        </p:nvSpPr>
        <p:spPr>
          <a:xfrm flipV="1" rot="5400000">
            <a:off x="7554352" y="309489"/>
            <a:ext cx="1892950" cy="1294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1086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B3014C"/>
              </a:gs>
              <a:gs pos="60000">
                <a:schemeClr val="accent1"/>
              </a:gs>
              <a:gs pos="100000">
                <a:srgbClr val="FF99B8"/>
              </a:gs>
            </a:gsLst>
            <a:lin ang="15500001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5" name="Shape 35"/>
          <p:cNvSpPr/>
          <p:nvPr/>
        </p:nvSpPr>
        <p:spPr>
          <a:xfrm flipH="1" flipV="1">
            <a:off x="6468794" y="9380"/>
            <a:ext cx="2672862" cy="1900212"/>
          </a:xfrm>
          <a:prstGeom prst="line">
            <a:avLst/>
          </a:prstGeom>
          <a:ln w="6000" cap="rnd">
            <a:solidFill>
              <a:srgbClr val="C5C5C5">
                <a:alpha val="45000"/>
              </a:srgbClr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" name="Shape 36"/>
          <p:cNvSpPr/>
          <p:nvPr/>
        </p:nvSpPr>
        <p:spPr>
          <a:xfrm flipV="1">
            <a:off x="-1" y="7034"/>
            <a:ext cx="9136967" cy="6843933"/>
          </a:xfrm>
          <a:prstGeom prst="line">
            <a:avLst/>
          </a:prstGeom>
          <a:ln w="5000" cap="rnd">
            <a:solidFill>
              <a:srgbClr val="BEBEBE">
                <a:alpha val="35000"/>
              </a:srgbClr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Shape 37"/>
          <p:cNvSpPr/>
          <p:nvPr>
            <p:ph type="title"/>
          </p:nvPr>
        </p:nvSpPr>
        <p:spPr>
          <a:xfrm>
            <a:off x="381000" y="271464"/>
            <a:ext cx="7239000" cy="1362076"/>
          </a:xfrm>
          <a:prstGeom prst="rect">
            <a:avLst/>
          </a:prstGeom>
        </p:spPr>
        <p:txBody>
          <a:bodyPr/>
          <a:lstStyle>
            <a:lvl1pPr indent="0">
              <a:defRPr b="1" sz="3600">
                <a:ln w="6349">
                  <a:solidFill>
                    <a:srgbClr val="AE265F"/>
                  </a:solidFill>
                </a:ln>
              </a:defRPr>
            </a:lvl1pPr>
          </a:lstStyle>
          <a:p>
            <a:pPr/>
            <a:r>
              <a:t>Texto del título</a:t>
            </a:r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381000" y="1633535"/>
            <a:ext cx="3886200" cy="2286001"/>
          </a:xfrm>
          <a:prstGeom prst="rect">
            <a:avLst/>
          </a:prstGeom>
        </p:spPr>
        <p:txBody>
          <a:bodyPr/>
          <a:lstStyle>
            <a:lvl1pPr marL="0" indent="54864">
              <a:spcBef>
                <a:spcPts val="400"/>
              </a:spcBef>
              <a:buClrTx/>
              <a:buSzTx/>
              <a:buFontTx/>
              <a:buNone/>
              <a:defRPr sz="2000"/>
            </a:lvl1pPr>
            <a:lvl2pPr marL="0" indent="537210">
              <a:spcBef>
                <a:spcPts val="400"/>
              </a:spcBef>
              <a:buClrTx/>
              <a:buSzTx/>
              <a:buFontTx/>
              <a:buNone/>
              <a:defRPr sz="2000"/>
            </a:lvl2pPr>
            <a:lvl3pPr marL="0" indent="877824">
              <a:spcBef>
                <a:spcPts val="400"/>
              </a:spcBef>
              <a:buClrTx/>
              <a:buSzTx/>
              <a:buFontTx/>
              <a:buNone/>
              <a:defRPr sz="2000"/>
            </a:lvl3pPr>
            <a:lvl4pPr marL="0" indent="1161288">
              <a:spcBef>
                <a:spcPts val="400"/>
              </a:spcBef>
              <a:buClrTx/>
              <a:buSzTx/>
              <a:buFontTx/>
              <a:buNone/>
              <a:defRPr sz="2000"/>
            </a:lvl4pPr>
            <a:lvl5pPr marL="0" indent="1389888">
              <a:spcBef>
                <a:spcPts val="400"/>
              </a:spcBef>
              <a:buClrTx/>
              <a:buSzTx/>
              <a:buFontTx/>
              <a:buNone/>
              <a:defRPr sz="20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xfrm>
            <a:off x="8565986" y="828514"/>
            <a:ext cx="273061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indent="0"/>
          </a:lstStyle>
          <a:p>
            <a:pPr/>
            <a:r>
              <a:t>Texto del título</a:t>
            </a:r>
          </a:p>
        </p:txBody>
      </p:sp>
      <p:sp>
        <p:nvSpPr>
          <p:cNvPr id="47" name="Shape 47"/>
          <p:cNvSpPr/>
          <p:nvPr>
            <p:ph type="body" sz="half" idx="1"/>
          </p:nvPr>
        </p:nvSpPr>
        <p:spPr>
          <a:xfrm>
            <a:off x="457200" y="1722436"/>
            <a:ext cx="40386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600"/>
            </a:lvl1pPr>
            <a:lvl2pPr marL="846772" indent="-309562">
              <a:spcBef>
                <a:spcPts val="600"/>
              </a:spcBef>
              <a:defRPr sz="2600"/>
            </a:lvl2pPr>
            <a:lvl3pPr marL="1175004" indent="-297180">
              <a:spcBef>
                <a:spcPts val="600"/>
              </a:spcBef>
              <a:defRPr sz="2600"/>
            </a:lvl3pPr>
            <a:lvl4pPr marL="1465072" indent="-303783">
              <a:spcBef>
                <a:spcPts val="600"/>
              </a:spcBef>
              <a:defRPr sz="2600"/>
            </a:lvl4pPr>
            <a:lvl5pPr marL="1693672" indent="-303783">
              <a:spcBef>
                <a:spcPts val="600"/>
              </a:spcBef>
              <a:defRPr sz="26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8" name="Shape 4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248198" y="290732"/>
            <a:ext cx="1066801" cy="6153912"/>
          </a:xfrm>
          <a:prstGeom prst="rect">
            <a:avLst/>
          </a:prstGeom>
        </p:spPr>
        <p:txBody>
          <a:bodyPr anchor="b"/>
          <a:lstStyle>
            <a:lvl1pPr indent="0" algn="ctr">
              <a:defRPr b="1" sz="3300">
                <a:ln w="6349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lvl1pPr>
          </a:lstStyle>
          <a:p>
            <a:pPr/>
            <a:r>
              <a:t>Texto del título</a:t>
            </a:r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xfrm>
            <a:off x="1365006" y="290732"/>
            <a:ext cx="581025" cy="3017521"/>
          </a:xfrm>
          <a:prstGeom prst="rect">
            <a:avLst/>
          </a:prstGeom>
          <a:solidFill>
            <a:srgbClr val="000000"/>
          </a:solidFill>
        </p:spPr>
        <p:txBody>
          <a:bodyPr anchor="ctr"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600"/>
            </a:lvl1pPr>
            <a:lvl2pPr marL="0" indent="537210" algn="ctr">
              <a:spcBef>
                <a:spcPts val="300"/>
              </a:spcBef>
              <a:buClrTx/>
              <a:buSzTx/>
              <a:buFontTx/>
              <a:buNone/>
              <a:defRPr sz="1600"/>
            </a:lvl2pPr>
            <a:lvl3pPr marL="0" indent="877824" algn="ctr">
              <a:spcBef>
                <a:spcPts val="300"/>
              </a:spcBef>
              <a:buClrTx/>
              <a:buSzTx/>
              <a:buFontTx/>
              <a:buNone/>
              <a:defRPr sz="1600"/>
            </a:lvl3pPr>
            <a:lvl4pPr marL="0" indent="1161288" algn="ctr">
              <a:spcBef>
                <a:spcPts val="300"/>
              </a:spcBef>
              <a:buClrTx/>
              <a:buSzTx/>
              <a:buFontTx/>
              <a:buNone/>
              <a:defRPr sz="1600"/>
            </a:lvl4pPr>
            <a:lvl5pPr marL="0" indent="1389888" algn="ctr">
              <a:spcBef>
                <a:spcPts val="300"/>
              </a:spcBef>
              <a:buClrTx/>
              <a:buSzTx/>
              <a:buFontTx/>
              <a:buNone/>
              <a:defRPr sz="16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7" name="Shape 57"/>
          <p:cNvSpPr/>
          <p:nvPr>
            <p:ph type="body" sz="quarter" idx="13"/>
          </p:nvPr>
        </p:nvSpPr>
        <p:spPr>
          <a:xfrm rot="16200000">
            <a:off x="146757" y="4645372"/>
            <a:ext cx="3017522" cy="581025"/>
          </a:xfrm>
          <a:prstGeom prst="rect">
            <a:avLst/>
          </a:prstGeom>
          <a:solidFill>
            <a:srgbClr val="000000"/>
          </a:solidFill>
        </p:spPr>
        <p:txBody>
          <a:bodyPr anchor="ctr"/>
          <a:lstStyle/>
          <a:p>
            <a:pPr marL="0" indent="0" algn="ctr">
              <a:spcBef>
                <a:spcPts val="300"/>
              </a:spcBef>
              <a:buClrTx/>
              <a:buSzTx/>
              <a:buFontTx/>
              <a:buNone/>
              <a:defRPr sz="1600"/>
            </a:pP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xfrm>
            <a:off x="7704449" y="6502907"/>
            <a:ext cx="273061" cy="2819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66" name="Shape 6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xfrm>
            <a:off x="219456" y="367663"/>
            <a:ext cx="914401" cy="5943601"/>
          </a:xfrm>
          <a:prstGeom prst="rect">
            <a:avLst/>
          </a:prstGeom>
        </p:spPr>
        <p:txBody>
          <a:bodyPr anchor="b"/>
          <a:lstStyle>
            <a:lvl1pPr marR="18288" indent="0" algn="r">
              <a:defRPr cap="all" sz="2900"/>
            </a:lvl1pPr>
          </a:lstStyle>
          <a:p>
            <a:pPr/>
            <a:r>
              <a:t>Texto del título</a:t>
            </a:r>
          </a:p>
        </p:txBody>
      </p:sp>
      <p:sp>
        <p:nvSpPr>
          <p:cNvPr id="81" name="Shape 81"/>
          <p:cNvSpPr/>
          <p:nvPr>
            <p:ph type="body" sz="half" idx="1"/>
          </p:nvPr>
        </p:nvSpPr>
        <p:spPr>
          <a:xfrm>
            <a:off x="1135855" y="367663"/>
            <a:ext cx="2438401" cy="59436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400"/>
            </a:lvl1pPr>
            <a:lvl2pPr marL="0" indent="537210">
              <a:spcBef>
                <a:spcPts val="0"/>
              </a:spcBef>
              <a:buClrTx/>
              <a:buSzTx/>
              <a:buFontTx/>
              <a:buNone/>
              <a:defRPr sz="1400"/>
            </a:lvl2pPr>
            <a:lvl3pPr marL="0" indent="877824">
              <a:spcBef>
                <a:spcPts val="0"/>
              </a:spcBef>
              <a:buClrTx/>
              <a:buSzTx/>
              <a:buFontTx/>
              <a:buNone/>
              <a:defRPr sz="1400"/>
            </a:lvl3pPr>
            <a:lvl4pPr marL="0" indent="1161288">
              <a:spcBef>
                <a:spcPts val="0"/>
              </a:spcBef>
              <a:buClrTx/>
              <a:buSzTx/>
              <a:buFontTx/>
              <a:buNone/>
              <a:defRPr sz="1400"/>
            </a:lvl4pPr>
            <a:lvl5pPr marL="0" indent="1389888">
              <a:spcBef>
                <a:spcPts val="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2" name="Shape 82"/>
          <p:cNvSpPr/>
          <p:nvPr>
            <p:ph type="sldNum" sz="quarter" idx="2"/>
          </p:nvPr>
        </p:nvSpPr>
        <p:spPr>
          <a:xfrm>
            <a:off x="8546620" y="6626860"/>
            <a:ext cx="230831" cy="23114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bg>
      <p:bgPr>
        <a:gradFill flip="none" rotWithShape="1">
          <a:gsLst>
            <a:gs pos="0">
              <a:srgbClr val="000000"/>
            </a:gs>
            <a:gs pos="60000">
              <a:srgbClr val="000000"/>
            </a:gs>
            <a:gs pos="100000">
              <a:srgbClr val="6C6C6C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xfrm>
            <a:off x="219456" y="150895"/>
            <a:ext cx="914401" cy="6400801"/>
          </a:xfrm>
          <a:prstGeom prst="rect">
            <a:avLst/>
          </a:prstGeom>
        </p:spPr>
        <p:txBody>
          <a:bodyPr anchor="b"/>
          <a:lstStyle>
            <a:lvl1pPr indent="0">
              <a:defRPr cap="all" sz="3000">
                <a:ln w="6349">
                  <a:solidFill>
                    <a:srgbClr val="AE265F"/>
                  </a:solidFill>
                </a:ln>
              </a:defRPr>
            </a:lvl1pPr>
          </a:lstStyle>
          <a:p>
            <a:pPr/>
            <a:r>
              <a:t>Texto del título</a:t>
            </a:r>
          </a:p>
        </p:txBody>
      </p:sp>
      <p:sp>
        <p:nvSpPr>
          <p:cNvPr id="90" name="Shape 90"/>
          <p:cNvSpPr/>
          <p:nvPr>
            <p:ph type="pic" idx="13"/>
          </p:nvPr>
        </p:nvSpPr>
        <p:spPr>
          <a:xfrm>
            <a:off x="1138237" y="373966"/>
            <a:ext cx="7333489" cy="54864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1" name="Shape 91"/>
          <p:cNvSpPr/>
          <p:nvPr>
            <p:ph type="body" sz="quarter" idx="1"/>
          </p:nvPr>
        </p:nvSpPr>
        <p:spPr>
          <a:xfrm>
            <a:off x="1143000" y="5867400"/>
            <a:ext cx="7333489" cy="685800"/>
          </a:xfrm>
          <a:prstGeom prst="rect">
            <a:avLst/>
          </a:prstGeom>
          <a:solidFill>
            <a:schemeClr val="accent1">
              <a:alpha val="15000"/>
            </a:schemeClr>
          </a:solidFill>
          <a:ln w="952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400"/>
            </a:lvl1pPr>
            <a:lvl2pPr marL="870585" indent="-333375">
              <a:spcBef>
                <a:spcPts val="0"/>
              </a:spcBef>
              <a:buClrTx/>
              <a:buFontTx/>
              <a:defRPr sz="1400"/>
            </a:lvl2pPr>
            <a:lvl3pPr marL="1197863" indent="-320039">
              <a:spcBef>
                <a:spcPts val="0"/>
              </a:spcBef>
              <a:buClrTx/>
              <a:buFontTx/>
              <a:defRPr sz="1400"/>
            </a:lvl3pPr>
            <a:lvl4pPr marL="1488439" indent="-327151">
              <a:spcBef>
                <a:spcPts val="0"/>
              </a:spcBef>
              <a:buClrTx/>
              <a:buFontTx/>
              <a:defRPr sz="1400"/>
            </a:lvl4pPr>
            <a:lvl5pPr marL="1717039" indent="-327151">
              <a:spcBef>
                <a:spcPts val="0"/>
              </a:spcBef>
              <a:buClrTx/>
              <a:buFontTx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2" name="Shape 92"/>
          <p:cNvSpPr/>
          <p:nvPr>
            <p:ph type="sldNum" sz="quarter" idx="2"/>
          </p:nvPr>
        </p:nvSpPr>
        <p:spPr>
          <a:xfrm>
            <a:off x="8284657" y="6626860"/>
            <a:ext cx="230831" cy="23114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7034" y="14068"/>
            <a:ext cx="9129932" cy="6836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2D2D2">
                  <a:alpha val="10000"/>
                </a:srgbClr>
              </a:gs>
              <a:gs pos="70000">
                <a:srgbClr val="D2D2D2">
                  <a:alpha val="8000"/>
                </a:srgbClr>
              </a:gs>
              <a:gs pos="100000">
                <a:srgbClr val="D2D2D2">
                  <a:alpha val="1000"/>
                </a:srgbClr>
              </a:gs>
            </a:gsLst>
            <a:lin ang="7999999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-1" y="7033"/>
            <a:ext cx="9136967" cy="6843934"/>
          </a:xfrm>
          <a:prstGeom prst="line">
            <a:avLst/>
          </a:prstGeom>
          <a:ln w="5000" cap="rnd">
            <a:solidFill>
              <a:srgbClr val="BEBEBE">
                <a:alpha val="35000"/>
              </a:srgbClr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Shape 4"/>
          <p:cNvSpPr/>
          <p:nvPr/>
        </p:nvSpPr>
        <p:spPr>
          <a:xfrm flipH="1">
            <a:off x="6468794" y="4948410"/>
            <a:ext cx="2672862" cy="1900211"/>
          </a:xfrm>
          <a:prstGeom prst="line">
            <a:avLst/>
          </a:prstGeom>
          <a:ln w="6000" cap="rnd">
            <a:solidFill>
              <a:srgbClr val="C5C5C5">
                <a:alpha val="45000"/>
              </a:srgbClr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457200" y="267493"/>
            <a:ext cx="8229600" cy="1399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457200" y="1882807"/>
            <a:ext cx="8229600" cy="457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7704449" y="6500780"/>
            <a:ext cx="273061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484631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 w="6350">
            <a:solidFill>
              <a:srgbClr val="AE265F"/>
            </a:solidFill>
          </a:ln>
          <a:solidFill>
            <a:srgbClr val="FF7BA7"/>
          </a:solidFill>
          <a:effectLst>
            <a:outerShdw sx="100000" sy="100000" kx="0" ky="0" algn="b" rotWithShape="0" blurRad="25400" dist="26000" dir="1450000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 w="6350">
            <a:solidFill>
              <a:srgbClr val="AE265F"/>
            </a:solidFill>
          </a:ln>
          <a:solidFill>
            <a:srgbClr val="FF7BA7"/>
          </a:solidFill>
          <a:effectLst>
            <a:outerShdw sx="100000" sy="100000" kx="0" ky="0" algn="b" rotWithShape="0" blurRad="25400" dist="26000" dir="1450000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 w="6350">
            <a:solidFill>
              <a:srgbClr val="AE265F"/>
            </a:solidFill>
          </a:ln>
          <a:solidFill>
            <a:srgbClr val="FF7BA7"/>
          </a:solidFill>
          <a:effectLst>
            <a:outerShdw sx="100000" sy="100000" kx="0" ky="0" algn="b" rotWithShape="0" blurRad="25400" dist="26000" dir="1450000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 w="6350">
            <a:solidFill>
              <a:srgbClr val="AE265F"/>
            </a:solidFill>
          </a:ln>
          <a:solidFill>
            <a:srgbClr val="FF7BA7"/>
          </a:solidFill>
          <a:effectLst>
            <a:outerShdw sx="100000" sy="100000" kx="0" ky="0" algn="b" rotWithShape="0" blurRad="25400" dist="26000" dir="1450000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 w="6350">
            <a:solidFill>
              <a:srgbClr val="AE265F"/>
            </a:solidFill>
          </a:ln>
          <a:solidFill>
            <a:srgbClr val="FF7BA7"/>
          </a:solidFill>
          <a:effectLst>
            <a:outerShdw sx="100000" sy="100000" kx="0" ky="0" algn="b" rotWithShape="0" blurRad="25400" dist="26000" dir="1450000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 w="6350">
            <a:solidFill>
              <a:srgbClr val="AE265F"/>
            </a:solidFill>
          </a:ln>
          <a:solidFill>
            <a:srgbClr val="FF7BA7"/>
          </a:solidFill>
          <a:effectLst>
            <a:outerShdw sx="100000" sy="100000" kx="0" ky="0" algn="b" rotWithShape="0" blurRad="25400" dist="26000" dir="1450000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 w="6350">
            <a:solidFill>
              <a:srgbClr val="AE265F"/>
            </a:solidFill>
          </a:ln>
          <a:solidFill>
            <a:srgbClr val="FF7BA7"/>
          </a:solidFill>
          <a:effectLst>
            <a:outerShdw sx="100000" sy="100000" kx="0" ky="0" algn="b" rotWithShape="0" blurRad="25400" dist="26000" dir="1450000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 w="6350">
            <a:solidFill>
              <a:srgbClr val="AE265F"/>
            </a:solidFill>
          </a:ln>
          <a:solidFill>
            <a:srgbClr val="FF7BA7"/>
          </a:solidFill>
          <a:effectLst>
            <a:outerShdw sx="100000" sy="100000" kx="0" ky="0" algn="b" rotWithShape="0" blurRad="25400" dist="26000" dir="1450000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 w="6350">
            <a:solidFill>
              <a:srgbClr val="AE265F"/>
            </a:solidFill>
          </a:ln>
          <a:solidFill>
            <a:srgbClr val="FF7BA7"/>
          </a:solidFill>
          <a:effectLst>
            <a:outerShdw sx="100000" sy="100000" kx="0" ky="0" algn="b" rotWithShape="0" blurRad="25400" dist="26000" dir="1450000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entury Gothic"/>
        </a:defRPr>
      </a:lvl9pPr>
    </p:titleStyle>
    <p:bodyStyle>
      <a:lvl1pPr marL="448055" marR="0" indent="-384047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80000"/>
        <a:buFont typeface="Wingdings 2"/>
        <a:buChar char="⦿"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1pPr>
      <a:lvl2pPr marL="866921" marR="0" indent="-32971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95000"/>
        <a:buFont typeface="Wingdings 2"/>
        <a:buChar char="›"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2pPr>
      <a:lvl3pPr marL="1163574" marR="0" indent="-28575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3pPr>
      <a:lvl4pPr marL="1476755" marR="0" indent="-315467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4pPr>
      <a:lvl5pPr marL="1721959" marR="0" indent="-3320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5pPr>
      <a:lvl6pPr marL="1969007" marR="0" indent="-35051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6pPr>
      <a:lvl7pPr marL="2268854" marR="0" indent="-3943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7pPr>
      <a:lvl8pPr marL="2446019" marR="0" indent="-34289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8pPr>
      <a:lvl9pPr marL="2674619" marR="0" indent="-34289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uroresidentes.com/libros/futuro_nanotecnologia/drexler_nanotecnologia.htm" TargetMode="External"/><Relationship Id="rId3" Type="http://schemas.openxmlformats.org/officeDocument/2006/relationships/hyperlink" Target="http://www.foresight.org/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540544" y="776287"/>
            <a:ext cx="8062911" cy="1470026"/>
          </a:xfrm>
          <a:prstGeom prst="rect">
            <a:avLst/>
          </a:prstGeom>
        </p:spPr>
        <p:txBody>
          <a:bodyPr lIns="0" tIns="0" rIns="0" bIns="0" anchor="ctr"/>
          <a:lstStyle>
            <a:lvl1pPr indent="387705" algn="ctr" defTabSz="731520">
              <a:defRPr sz="6400">
                <a:ln w="2827">
                  <a:solidFill>
                    <a:srgbClr val="AE265F"/>
                  </a:solidFill>
                </a:ln>
                <a:effectLst>
                  <a:outerShdw sx="100000" sy="100000" kx="0" ky="0" algn="b" rotWithShape="0" blurRad="20320" dist="20800" dir="1450000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/>
            <a:r>
              <a:t>La nanotecnología</a:t>
            </a:r>
          </a:p>
        </p:txBody>
      </p:sp>
      <p:grpSp>
        <p:nvGrpSpPr>
          <p:cNvPr id="122" name="Group 122" descr="https://ejempla.com/images/1956458d15feb24b2e6cca4902cc7601dccce2dc_1600.jpg"/>
          <p:cNvGrpSpPr/>
          <p:nvPr/>
        </p:nvGrpSpPr>
        <p:grpSpPr>
          <a:xfrm>
            <a:off x="1835696" y="2564903"/>
            <a:ext cx="5831021" cy="3279950"/>
            <a:chOff x="0" y="0"/>
            <a:chExt cx="5831020" cy="3279949"/>
          </a:xfrm>
        </p:grpSpPr>
        <p:sp>
          <p:nvSpPr>
            <p:cNvPr id="120" name="Shape 120"/>
            <p:cNvSpPr/>
            <p:nvPr/>
          </p:nvSpPr>
          <p:spPr>
            <a:xfrm>
              <a:off x="-1" y="-1"/>
              <a:ext cx="5831022" cy="327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6"/>
                  </a:moveTo>
                  <a:lnTo>
                    <a:pt x="0" y="1856"/>
                  </a:lnTo>
                  <a:cubicBezTo>
                    <a:pt x="0" y="831"/>
                    <a:pt x="467" y="0"/>
                    <a:pt x="1044" y="0"/>
                  </a:cubicBezTo>
                  <a:lnTo>
                    <a:pt x="20556" y="0"/>
                  </a:lnTo>
                  <a:lnTo>
                    <a:pt x="20556" y="0"/>
                  </a:lnTo>
                  <a:cubicBezTo>
                    <a:pt x="21133" y="0"/>
                    <a:pt x="21600" y="831"/>
                    <a:pt x="21600" y="1856"/>
                  </a:cubicBezTo>
                  <a:lnTo>
                    <a:pt x="21600" y="19744"/>
                  </a:lnTo>
                  <a:lnTo>
                    <a:pt x="21600" y="19744"/>
                  </a:lnTo>
                  <a:cubicBezTo>
                    <a:pt x="21600" y="20769"/>
                    <a:pt x="21133" y="21600"/>
                    <a:pt x="20556" y="21600"/>
                  </a:cubicBezTo>
                  <a:lnTo>
                    <a:pt x="1044" y="21600"/>
                  </a:lnTo>
                  <a:lnTo>
                    <a:pt x="1044" y="21600"/>
                  </a:lnTo>
                  <a:cubicBezTo>
                    <a:pt x="467" y="21600"/>
                    <a:pt x="0" y="20769"/>
                    <a:pt x="0" y="19744"/>
                  </a:cubicBez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pic>
          <p:nvPicPr>
            <p:cNvPr id="121" name="image2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2" b="5"/>
            <a:stretch>
              <a:fillRect/>
            </a:stretch>
          </p:blipFill>
          <p:spPr>
            <a:xfrm>
              <a:off x="0" y="0"/>
              <a:ext cx="5830888" cy="3279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4" y="0"/>
                  </a:moveTo>
                  <a:cubicBezTo>
                    <a:pt x="467" y="0"/>
                    <a:pt x="0" y="830"/>
                    <a:pt x="0" y="1856"/>
                  </a:cubicBezTo>
                  <a:lnTo>
                    <a:pt x="0" y="19744"/>
                  </a:lnTo>
                  <a:cubicBezTo>
                    <a:pt x="0" y="20770"/>
                    <a:pt x="467" y="21600"/>
                    <a:pt x="1044" y="21600"/>
                  </a:cubicBezTo>
                  <a:lnTo>
                    <a:pt x="20556" y="21600"/>
                  </a:lnTo>
                  <a:cubicBezTo>
                    <a:pt x="21133" y="21600"/>
                    <a:pt x="21600" y="20770"/>
                    <a:pt x="21600" y="19744"/>
                  </a:cubicBezTo>
                  <a:lnTo>
                    <a:pt x="21600" y="1856"/>
                  </a:lnTo>
                  <a:cubicBezTo>
                    <a:pt x="21600" y="830"/>
                    <a:pt x="21133" y="0"/>
                    <a:pt x="20556" y="0"/>
                  </a:cubicBezTo>
                  <a:lnTo>
                    <a:pt x="1044" y="0"/>
                  </a:lnTo>
                  <a:close/>
                </a:path>
              </a:pathLst>
            </a:custGeom>
            <a:ln w="12700" cap="flat">
              <a:noFill/>
              <a:miter lim="400000"/>
            </a:ln>
            <a:effectLst>
              <a:reflection blurRad="0" stA="38000" stPos="0" endA="0" endPos="40000" dist="0" dir="5400000" fadeDir="5400000" sx="100000" sy="-100000" kx="0" ky="0" algn="bl" rotWithShape="0"/>
            </a:effectLst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822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822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822"/>
                            </p:stCondLst>
                            <p:childTnLst>
                              <p:par>
                                <p:cTn id="10" presetClass="entr" nodeType="afterEffect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3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3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2" grpId="1"/>
      <p:bldP build="whole" bldLvl="1" animBg="1" rev="0" advAuto="0" spid="119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xfrm>
            <a:off x="457200" y="267493"/>
            <a:ext cx="8229600" cy="1399034"/>
          </a:xfrm>
          <a:prstGeom prst="rect">
            <a:avLst/>
          </a:prstGeom>
        </p:spPr>
        <p:txBody>
          <a:bodyPr/>
          <a:lstStyle>
            <a:lvl1pPr algn="ctr">
              <a:defRPr sz="8000">
                <a:ln w="12095">
                  <a:solidFill>
                    <a:srgbClr val="AE265F"/>
                  </a:solidFill>
                </a:ln>
              </a:defRPr>
            </a:lvl1pPr>
          </a:lstStyle>
          <a:p>
            <a:pPr/>
            <a:r>
              <a:t>Introducción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1172" indent="-361005" defTabSz="859536">
              <a:lnSpc>
                <a:spcPct val="80000"/>
              </a:lnSpc>
              <a:spcBef>
                <a:spcPts val="500"/>
              </a:spcBef>
              <a:defRPr sz="2632"/>
            </a:pPr>
            <a:r>
              <a:t>La nanotecnologia es el estudio, diseño, creación, síntesis, manipulación y aplicación de materiales, aparatos y sistemas funcionales a través del control de la materia a nano escala, y la explotación de fenómenos y propiedades de la materia a nano escala.</a:t>
            </a:r>
          </a:p>
          <a:p>
            <a:pPr marL="421172" indent="-361005" defTabSz="859536">
              <a:lnSpc>
                <a:spcPct val="80000"/>
              </a:lnSpc>
              <a:spcBef>
                <a:spcPts val="500"/>
              </a:spcBef>
              <a:defRPr sz="2632"/>
            </a:pPr>
            <a:r>
              <a:t>Cuando se manipula la materia a la escala tan minúscula de átomos y moléculas, demuestra fenómenos y propiedades totalmente nuevas. Por lo tanto, científicos utilizan la nanotecnología para crear materiales, aparatos y sistemas novedosos y poco costosos con propiedades únicas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warp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xfrm>
            <a:off x="457200" y="267493"/>
            <a:ext cx="8229600" cy="1399034"/>
          </a:xfrm>
          <a:prstGeom prst="rect">
            <a:avLst/>
          </a:prstGeom>
        </p:spPr>
        <p:txBody>
          <a:bodyPr/>
          <a:lstStyle>
            <a:lvl1pPr algn="ctr">
              <a:defRPr sz="8000">
                <a:ln w="12095">
                  <a:solidFill>
                    <a:srgbClr val="AE265F"/>
                  </a:solidFill>
                </a:ln>
              </a:defRPr>
            </a:lvl1pPr>
          </a:lstStyle>
          <a:p>
            <a:pPr/>
            <a:r>
              <a:t>Desarrollo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3575" indent="-380207" defTabSz="905255">
              <a:lnSpc>
                <a:spcPct val="80000"/>
              </a:lnSpc>
              <a:spcBef>
                <a:spcPts val="400"/>
              </a:spcBef>
              <a:defRPr sz="2277"/>
            </a:pPr>
            <a:r>
              <a:t>El padre de la "nanociencia", es considerado </a:t>
            </a:r>
            <a:r>
              <a:rPr b="1"/>
              <a:t>Richard Feynman</a:t>
            </a:r>
            <a:r>
              <a:t>, premio Nóbel de Física, quién en 1959 propuso fabricar productos en base a un reordenamiento de átomos y m</a:t>
            </a:r>
          </a:p>
          <a:p>
            <a:pPr marL="443575" indent="-380207" defTabSz="905255">
              <a:lnSpc>
                <a:spcPct val="80000"/>
              </a:lnSpc>
              <a:spcBef>
                <a:spcPts val="400"/>
              </a:spcBef>
              <a:defRPr sz="2277"/>
            </a:pPr>
            <a:r>
              <a:t>La </a:t>
            </a:r>
            <a:r>
              <a:rPr b="1"/>
              <a:t>nanociencia</a:t>
            </a:r>
            <a:r>
              <a:t>está unida en gran medida desde la década de los 80 con Drexler y sus aportaciones a la"nanotecnología molecular", esto es, la construcción de nanomáquinashechas de átomos y que son capaces de construir ellas mismas otros componentes moleculares. Desde entonces </a:t>
            </a:r>
            <a:r>
              <a:rPr b="1"/>
              <a:t>Eric Drexler</a:t>
            </a:r>
            <a:r>
              <a:t> se le considera uno de los mayores visionarios sobre este tema. Ya en 1986, en su libro </a:t>
            </a:r>
            <a:r>
              <a:rPr u="sng">
                <a:solidFill>
                  <a:srgbClr val="17BBFD"/>
                </a:solidFill>
                <a:uFill>
                  <a:solidFill>
                    <a:srgbClr val="17BBFD"/>
                  </a:solidFill>
                </a:uFill>
                <a:hlinkClick r:id="rId2" invalidUrl="" action="" tgtFrame="" tooltip="" history="1" highlightClick="0" endSnd="0"/>
              </a:rPr>
              <a:t>"</a:t>
            </a:r>
            <a:r>
              <a:t>Engines of creation</a:t>
            </a:r>
            <a:r>
              <a:rPr u="sng">
                <a:solidFill>
                  <a:srgbClr val="17BBFD"/>
                </a:solidFill>
                <a:uFill>
                  <a:solidFill>
                    <a:srgbClr val="17BBFD"/>
                  </a:solidFill>
                </a:uFill>
                <a:hlinkClick r:id="rId2" invalidUrl="" action="" tgtFrame="" tooltip="" history="1" highlightClick="0" endSnd="0"/>
              </a:rPr>
              <a:t>"</a:t>
            </a:r>
            <a:r>
              <a:t> introdujo las promesas y peligros de la manipulación molecular. Actualmente preside el Foresight</a:t>
            </a:r>
            <a:r>
              <a:rPr u="sng">
                <a:solidFill>
                  <a:srgbClr val="17BBFD"/>
                </a:solidFill>
                <a:uFill>
                  <a:solidFill>
                    <a:srgbClr val="17BBFD"/>
                  </a:solidFill>
                </a:uFill>
                <a:hlinkClick r:id="rId3" invalidUrl="" action="" tgtFrame="" tooltip="" history="1" highlightClick="0" endSnd="0"/>
              </a:rPr>
              <a:t> </a:t>
            </a:r>
            <a:r>
              <a:t>Institute</a:t>
            </a:r>
            <a:r>
              <a:rPr u="sng">
                <a:solidFill>
                  <a:srgbClr val="17BBFD"/>
                </a:solidFill>
                <a:uFill>
                  <a:solidFill>
                    <a:srgbClr val="17BBFD"/>
                  </a:solidFill>
                </a:uFill>
                <a:hlinkClick r:id="rId3" invalidUrl="" action="" tgtFrame="" tooltip="" history="1" highlightClick="0" endSnd="0"/>
              </a:rPr>
              <a:t>.</a:t>
            </a:r>
          </a:p>
          <a:p>
            <a:pPr marL="443575" indent="-380207" defTabSz="905255">
              <a:lnSpc>
                <a:spcPct val="80000"/>
              </a:lnSpc>
              <a:spcBef>
                <a:spcPts val="400"/>
              </a:spcBef>
              <a:defRPr sz="2277"/>
            </a:pPr>
            <a:r>
              <a:t>oléculas.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warp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xfrm>
            <a:off x="457200" y="267493"/>
            <a:ext cx="8229600" cy="1399034"/>
          </a:xfrm>
          <a:prstGeom prst="rect">
            <a:avLst/>
          </a:prstGeom>
        </p:spPr>
        <p:txBody>
          <a:bodyPr/>
          <a:lstStyle>
            <a:lvl1pPr algn="ctr">
              <a:defRPr sz="8000">
                <a:ln w="12095">
                  <a:solidFill>
                    <a:srgbClr val="AE265F"/>
                  </a:solidFill>
                </a:ln>
              </a:defRPr>
            </a:lvl1pPr>
          </a:lstStyle>
          <a:p>
            <a:pPr/>
            <a:r>
              <a:t>Desarrollo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3575" indent="-380207" defTabSz="905255">
              <a:lnSpc>
                <a:spcPct val="80000"/>
              </a:lnSpc>
              <a:spcBef>
                <a:spcPts val="500"/>
              </a:spcBef>
              <a:defRPr sz="2574"/>
            </a:pPr>
            <a:r>
              <a:t>Los conocimientos actuales sobre la nanociencia provienen de avances en los campos de la química, física, ciencias de la vida, medicina e ingeniería. Existen diversas áreas en las que la nanotecnologíaestá en proceso de desarrollo o incluso en fase de aplicación práctica.</a:t>
            </a:r>
          </a:p>
          <a:p>
            <a:pPr marL="443575" indent="-380207" defTabSz="905255">
              <a:lnSpc>
                <a:spcPct val="80000"/>
              </a:lnSpc>
              <a:spcBef>
                <a:spcPts val="500"/>
              </a:spcBef>
              <a:defRPr sz="2574"/>
            </a:pPr>
            <a:r>
              <a:t>En la </a:t>
            </a:r>
            <a:r>
              <a:rPr b="1"/>
              <a:t>ciencia de los materiales</a:t>
            </a:r>
            <a:r>
              <a:t>, las nanopartículas permiten la fabricación de productos con propiedades mecánicas nuevas, incluso en términos de superficie de rozamiento, de resistencia al desgaste y de adherencia.</a:t>
            </a:r>
            <a:b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warp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xfrm>
            <a:off x="457200" y="267493"/>
            <a:ext cx="8229600" cy="1399034"/>
          </a:xfrm>
          <a:prstGeom prst="rect">
            <a:avLst/>
          </a:prstGeom>
        </p:spPr>
        <p:txBody>
          <a:bodyPr/>
          <a:lstStyle>
            <a:lvl1pPr algn="ctr">
              <a:defRPr sz="8000">
                <a:ln w="12095">
                  <a:solidFill>
                    <a:srgbClr val="AE265F"/>
                  </a:solidFill>
                </a:ln>
              </a:defRPr>
            </a:lvl1pPr>
          </a:lstStyle>
          <a:p>
            <a:pPr/>
            <a:r>
              <a:t>Conclusión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100"/>
            </a:pPr>
            <a:r>
              <a:t>Existe un gran consenso en que la </a:t>
            </a:r>
            <a:r>
              <a:rPr b="1"/>
              <a:t>nanotecnología</a:t>
            </a:r>
            <a:r>
              <a:t> nos llevará a una segunda revolución industrial en el siglo XXI tal como anunció hace unos años, Charles Vest (ex-presidente del MIT).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100"/>
            </a:pPr>
            <a:r>
              <a:t>Supondrá numerosos avances para muchas industrias y nuevos materiales con propiedades extraordinarias (desarrollar materiales más fuertes que el acero pero con solamente diez por ciento el peso), nuevas aplicaciones informáticas con componentes increíblemente más rápidos o sensores moleculares capaces de detectar y destruir células cancerígenas en las partes más dedlicadas del cuerpo humano como el cerebro, entre otras muchas aplicaciones.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100"/>
            </a:pPr>
            <a:r>
              <a:t>Podemos decir que muchos progresos de la </a:t>
            </a:r>
            <a:r>
              <a:rPr b="1"/>
              <a:t>nanociencia </a:t>
            </a:r>
            <a:r>
              <a:t>estarán entre los grandes avances tecnológicos que cambiarán el mundo.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warp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9" presetID="15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Verve">
  <a:themeElements>
    <a:clrScheme name="Verv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FF"/>
      </a:hlink>
      <a:folHlink>
        <a:srgbClr val="FF00FF"/>
      </a:folHlink>
    </a:clrScheme>
    <a:fontScheme name="Verve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14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14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63500" dist="25400" dir="147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1470000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147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Verve">
  <a:themeElements>
    <a:clrScheme name="Verv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FF"/>
      </a:hlink>
      <a:folHlink>
        <a:srgbClr val="FF00FF"/>
      </a:folHlink>
    </a:clrScheme>
    <a:fontScheme name="Verve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14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147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63500" dist="25400" dir="147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1470000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25400" dir="147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