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B640C-0897-47DF-B2F4-79A6C6B53FAC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5E27F-BC58-41AE-9A2E-7886C2CCA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5E27F-BC58-41AE-9A2E-7886C2CCA4D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A4CF-348B-46CC-B232-D7522B45F5FA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225C-C20D-4EA7-BD45-F7DFE0632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A4CF-348B-46CC-B232-D7522B45F5FA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225C-C20D-4EA7-BD45-F7DFE0632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A4CF-348B-46CC-B232-D7522B45F5FA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225C-C20D-4EA7-BD45-F7DFE0632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A4CF-348B-46CC-B232-D7522B45F5FA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225C-C20D-4EA7-BD45-F7DFE0632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A4CF-348B-46CC-B232-D7522B45F5FA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225C-C20D-4EA7-BD45-F7DFE0632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A4CF-348B-46CC-B232-D7522B45F5FA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225C-C20D-4EA7-BD45-F7DFE0632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A4CF-348B-46CC-B232-D7522B45F5FA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225C-C20D-4EA7-BD45-F7DFE0632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A4CF-348B-46CC-B232-D7522B45F5FA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225C-C20D-4EA7-BD45-F7DFE0632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A4CF-348B-46CC-B232-D7522B45F5FA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225C-C20D-4EA7-BD45-F7DFE0632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A4CF-348B-46CC-B232-D7522B45F5FA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225C-C20D-4EA7-BD45-F7DFE0632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A4CF-348B-46CC-B232-D7522B45F5FA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D5225C-C20D-4EA7-BD45-F7DFE0632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CCA4CF-348B-46CC-B232-D7522B45F5FA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D5225C-C20D-4EA7-BD45-F7DFE063277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404664"/>
            <a:ext cx="8064896" cy="172819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es-MX" sz="5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  <a:t>La sobrepoblación</a:t>
            </a:r>
            <a:endParaRPr lang="en-US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http://2.bp.blogspot.com/-CIEl-_Tx11Y/UWxGrUjDO3I/AAAAAAAAAGY/nUwmFzSIyxU/s1600/sobre_poblacion_sobrepoblacio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4638" y="2276872"/>
            <a:ext cx="4493586" cy="382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000" dirty="0" smtClean="0">
                <a:latin typeface="Algerian" pitchFamily="82" charset="0"/>
              </a:rPr>
              <a:t>Introducción</a:t>
            </a:r>
            <a:endParaRPr lang="en-US" sz="60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08920"/>
            <a:ext cx="8219256" cy="2573640"/>
          </a:xfrm>
        </p:spPr>
        <p:txBody>
          <a:bodyPr/>
          <a:lstStyle/>
          <a:p>
            <a:pPr algn="ctr"/>
            <a:r>
              <a:rPr lang="en-US" dirty="0" smtClean="0"/>
              <a:t>Uno de los </a:t>
            </a:r>
            <a:r>
              <a:rPr lang="en-US" dirty="0" err="1" smtClean="0"/>
              <a:t>problemas</a:t>
            </a:r>
            <a:r>
              <a:rPr lang="en-US" dirty="0" smtClean="0"/>
              <a:t> 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enfrenta</a:t>
            </a:r>
            <a:r>
              <a:rPr lang="en-US" dirty="0" smtClean="0"/>
              <a:t> la </a:t>
            </a:r>
            <a:r>
              <a:rPr lang="en-US" dirty="0" err="1" smtClean="0"/>
              <a:t>sociedad</a:t>
            </a:r>
            <a:r>
              <a:rPr lang="en-US" dirty="0" smtClean="0"/>
              <a:t> en el </a:t>
            </a:r>
            <a:r>
              <a:rPr lang="en-US" dirty="0" err="1" smtClean="0"/>
              <a:t>mundo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sobrepoblación</a:t>
            </a:r>
            <a:r>
              <a:rPr lang="en-US" dirty="0" smtClean="0"/>
              <a:t> a </a:t>
            </a:r>
            <a:r>
              <a:rPr lang="en-US" dirty="0" err="1" smtClean="0"/>
              <a:t>nivel</a:t>
            </a:r>
            <a:r>
              <a:rPr lang="en-US" dirty="0" smtClean="0"/>
              <a:t> </a:t>
            </a:r>
            <a:r>
              <a:rPr lang="en-US" dirty="0" err="1" smtClean="0"/>
              <a:t>mundial,a</a:t>
            </a:r>
            <a:r>
              <a:rPr lang="en-US" dirty="0" smtClean="0"/>
              <a:t> </a:t>
            </a:r>
            <a:r>
              <a:rPr lang="en-US" dirty="0" err="1" smtClean="0"/>
              <a:t>cual</a:t>
            </a:r>
            <a:r>
              <a:rPr lang="en-US" dirty="0" smtClean="0"/>
              <a:t> </a:t>
            </a:r>
            <a:r>
              <a:rPr lang="en-US" dirty="0" err="1" smtClean="0"/>
              <a:t>causa</a:t>
            </a:r>
            <a:r>
              <a:rPr lang="en-US" dirty="0" smtClean="0"/>
              <a:t> </a:t>
            </a:r>
            <a:r>
              <a:rPr lang="en-US" dirty="0" err="1" smtClean="0"/>
              <a:t>aumentos</a:t>
            </a:r>
            <a:r>
              <a:rPr lang="en-US" dirty="0" smtClean="0"/>
              <a:t> en la </a:t>
            </a:r>
            <a:r>
              <a:rPr lang="en-US" dirty="0" err="1" smtClean="0"/>
              <a:t>contaminación</a:t>
            </a:r>
            <a:r>
              <a:rPr lang="en-US" dirty="0" smtClean="0"/>
              <a:t> </a:t>
            </a:r>
            <a:r>
              <a:rPr lang="en-US" dirty="0" err="1" smtClean="0"/>
              <a:t>mundial</a:t>
            </a:r>
            <a:r>
              <a:rPr lang="en-US" dirty="0" smtClean="0"/>
              <a:t> y </a:t>
            </a:r>
            <a:r>
              <a:rPr lang="en-US" dirty="0" err="1" smtClean="0"/>
              <a:t>demanda</a:t>
            </a:r>
            <a:r>
              <a:rPr lang="en-US" dirty="0" smtClean="0"/>
              <a:t> de </a:t>
            </a:r>
            <a:r>
              <a:rPr lang="en-US" dirty="0" err="1" smtClean="0"/>
              <a:t>productos</a:t>
            </a:r>
            <a:r>
              <a:rPr lang="en-US" dirty="0" smtClean="0"/>
              <a:t> y </a:t>
            </a:r>
            <a:r>
              <a:rPr lang="en-US" dirty="0" err="1" smtClean="0"/>
              <a:t>servicios,que</a:t>
            </a:r>
            <a:r>
              <a:rPr lang="en-US" dirty="0" smtClean="0"/>
              <a:t>, con el </a:t>
            </a:r>
            <a:r>
              <a:rPr lang="en-US" dirty="0" err="1" smtClean="0"/>
              <a:t>tiepo,ya</a:t>
            </a:r>
            <a:r>
              <a:rPr lang="en-US" dirty="0" smtClean="0"/>
              <a:t> no </a:t>
            </a:r>
            <a:r>
              <a:rPr lang="en-US" dirty="0" err="1" smtClean="0"/>
              <a:t>pueden</a:t>
            </a:r>
            <a:r>
              <a:rPr lang="en-US" dirty="0" smtClean="0"/>
              <a:t> ser </a:t>
            </a:r>
            <a:r>
              <a:rPr lang="en-US" dirty="0" err="1" smtClean="0"/>
              <a:t>abastecidas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5300" dirty="0" smtClean="0">
                <a:latin typeface="Algerian" pitchFamily="82" charset="0"/>
              </a:rPr>
              <a:t>que es la </a:t>
            </a:r>
            <a:r>
              <a:rPr lang="es-MX" sz="5300" dirty="0" err="1" smtClean="0">
                <a:latin typeface="Algerian" pitchFamily="82" charset="0"/>
              </a:rPr>
              <a:t>sobrépoblación</a:t>
            </a:r>
            <a:r>
              <a:rPr lang="es-MX" dirty="0" smtClean="0">
                <a:latin typeface="Algerian" pitchFamily="82" charset="0"/>
              </a:rPr>
              <a:t>?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068960"/>
            <a:ext cx="8435280" cy="1493520"/>
          </a:xfrm>
        </p:spPr>
        <p:txBody>
          <a:bodyPr>
            <a:normAutofit/>
          </a:bodyPr>
          <a:lstStyle/>
          <a:p>
            <a:r>
              <a:rPr lang="es-MX" dirty="0" smtClean="0"/>
              <a:t>La sobrepoblación se refiere a una condición en que la densidad de la población se amplía a un límite que provoca que se desplome la población.</a:t>
            </a:r>
            <a:endParaRPr lang="en-US" dirty="0" smtClean="0"/>
          </a:p>
          <a:p>
            <a:endParaRPr lang="es-MX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latin typeface="Algerian" pitchFamily="82" charset="0"/>
              </a:rPr>
              <a:t>causas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4389120"/>
          </a:xfrm>
        </p:spPr>
        <p:txBody>
          <a:bodyPr/>
          <a:lstStyle/>
          <a:p>
            <a:r>
              <a:rPr lang="es-MX" dirty="0" smtClean="0"/>
              <a:t>Las causas de esta problemática es la explosión demográfica por el aumento de la esperanza de vida. La disminución de la mortalidad infantil y el aumento constante de los seres humanos.</a:t>
            </a:r>
            <a:endParaRPr lang="en-US" dirty="0" smtClean="0"/>
          </a:p>
          <a:p>
            <a:r>
              <a:rPr lang="es-MX" dirty="0" smtClean="0"/>
              <a:t>También ha causado la sobreexplotación de los recursos naturales, la deficiencia de los servicios, el aumento de desempleo, la pobreza, la contaminación ambiental y esto ocasiona el calentamiento global.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latin typeface="Algerian" pitchFamily="82" charset="0"/>
                <a:cs typeface="Aharoni" pitchFamily="2" charset="-79"/>
              </a:rPr>
              <a:t>Consecuencias</a:t>
            </a:r>
            <a:endParaRPr lang="en-US" dirty="0">
              <a:latin typeface="Algerian" pitchFamily="82" charset="0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Debido</a:t>
            </a:r>
            <a:r>
              <a:rPr lang="en-US" dirty="0" smtClean="0"/>
              <a:t> al </a:t>
            </a:r>
            <a:r>
              <a:rPr lang="en-US" dirty="0" err="1" smtClean="0"/>
              <a:t>crecimiento</a:t>
            </a:r>
            <a:r>
              <a:rPr lang="en-US" dirty="0" smtClean="0"/>
              <a:t> </a:t>
            </a:r>
            <a:r>
              <a:rPr lang="en-US" dirty="0" err="1" smtClean="0"/>
              <a:t>acelerado</a:t>
            </a:r>
            <a:r>
              <a:rPr lang="en-US" dirty="0" smtClean="0"/>
              <a:t> de la </a:t>
            </a:r>
            <a:r>
              <a:rPr lang="en-US" dirty="0" err="1" smtClean="0"/>
              <a:t>población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 </a:t>
            </a:r>
            <a:r>
              <a:rPr lang="en-US" dirty="0" err="1" smtClean="0"/>
              <a:t>contaminación</a:t>
            </a:r>
            <a:r>
              <a:rPr lang="en-US" dirty="0" smtClean="0"/>
              <a:t>,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hay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cantidad</a:t>
            </a:r>
            <a:r>
              <a:rPr lang="en-US" dirty="0" smtClean="0"/>
              <a:t> de autos y entre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población</a:t>
            </a:r>
            <a:r>
              <a:rPr lang="en-US" dirty="0" smtClean="0"/>
              <a:t> </a:t>
            </a:r>
            <a:r>
              <a:rPr lang="en-US" dirty="0" err="1" smtClean="0"/>
              <a:t>haya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desechos</a:t>
            </a:r>
            <a:r>
              <a:rPr lang="en-US" dirty="0" smtClean="0"/>
              <a:t> se </a:t>
            </a:r>
            <a:r>
              <a:rPr lang="en-US" dirty="0" err="1" smtClean="0"/>
              <a:t>producirán</a:t>
            </a:r>
            <a:r>
              <a:rPr lang="en-US" dirty="0" smtClean="0"/>
              <a:t> y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estos</a:t>
            </a:r>
            <a:r>
              <a:rPr lang="en-US" dirty="0" smtClean="0"/>
              <a:t> </a:t>
            </a:r>
            <a:r>
              <a:rPr lang="en-US" dirty="0" err="1" smtClean="0"/>
              <a:t>desechos</a:t>
            </a:r>
            <a:r>
              <a:rPr lang="en-US" dirty="0" smtClean="0"/>
              <a:t> </a:t>
            </a:r>
            <a:r>
              <a:rPr lang="en-US" dirty="0" err="1" smtClean="0"/>
              <a:t>muchas</a:t>
            </a:r>
            <a:r>
              <a:rPr lang="en-US" dirty="0" smtClean="0"/>
              <a:t> personas </a:t>
            </a:r>
            <a:r>
              <a:rPr lang="en-US" dirty="0" err="1" smtClean="0"/>
              <a:t>mueren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También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personas </a:t>
            </a:r>
            <a:r>
              <a:rPr lang="en-US" dirty="0" err="1" smtClean="0"/>
              <a:t>destruyen</a:t>
            </a:r>
            <a:r>
              <a:rPr lang="en-US" dirty="0" smtClean="0"/>
              <a:t> </a:t>
            </a:r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bosques</a:t>
            </a:r>
            <a:r>
              <a:rPr lang="en-US" dirty="0" smtClean="0"/>
              <a:t> y </a:t>
            </a:r>
            <a:r>
              <a:rPr lang="en-US" dirty="0" err="1" smtClean="0"/>
              <a:t>áreas</a:t>
            </a:r>
            <a:r>
              <a:rPr lang="en-US" dirty="0" smtClean="0"/>
              <a:t> </a:t>
            </a:r>
            <a:r>
              <a:rPr lang="en-US" dirty="0" err="1" smtClean="0"/>
              <a:t>naturales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latin typeface="Algerian" pitchFamily="82" charset="0"/>
              </a:rPr>
              <a:t>Más consecuencias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Debido al aumento de la población se incrementan más los desempleos y ocasiona la pobreza y esto afecta a la educación ya que si los padres no tienen empleo muy apenas tienen para comer y no mandan a los niños a las escuelas por falta de dinero.</a:t>
            </a:r>
            <a:endParaRPr lang="en-US" dirty="0" smtClean="0"/>
          </a:p>
          <a:p>
            <a:r>
              <a:rPr lang="es-MX" dirty="0" smtClean="0"/>
              <a:t>También por el incremento de la población se necesitaran más recursos naturales y se consumirán y habrá un momento en el cual se sobreexplotaran.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latin typeface="Algerian" pitchFamily="82" charset="0"/>
              </a:rPr>
              <a:t>conclusión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mejor manera para ayudar a solucionar este problema es tomar conciencia sobre la cantidad de hijos que una familia tiene, pues este es el factor que más </a:t>
            </a:r>
            <a:r>
              <a:rPr lang="es-MX" dirty="0" err="1" smtClean="0"/>
              <a:t>influye,y</a:t>
            </a:r>
            <a:r>
              <a:rPr lang="es-MX" dirty="0" smtClean="0"/>
              <a:t> así contribuiremos a resolver </a:t>
            </a:r>
            <a:r>
              <a:rPr lang="es-MX" smtClean="0"/>
              <a:t>esta problemática </a:t>
            </a:r>
            <a:endParaRPr lang="en-US" dirty="0"/>
          </a:p>
        </p:txBody>
      </p:sp>
      <p:pic>
        <p:nvPicPr>
          <p:cNvPr id="1026" name="Picture 2" descr="http://www.energiahoy.com/site/wp-content/uploads/2016/01/sobrepoblacio%CC%81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645024"/>
            <a:ext cx="4464496" cy="297335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126</Words>
  <Application>Microsoft Office PowerPoint</Application>
  <PresentationFormat>On-screen Show (4:3)</PresentationFormat>
  <Paragraphs>17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Slide 1</vt:lpstr>
      <vt:lpstr>Introducción</vt:lpstr>
      <vt:lpstr>que es la sobrépoblación?</vt:lpstr>
      <vt:lpstr>causas</vt:lpstr>
      <vt:lpstr>Consecuencias</vt:lpstr>
      <vt:lpstr>Más consecuencias</vt:lpstr>
      <vt:lpstr>conclusión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4</cp:revision>
  <dcterms:created xsi:type="dcterms:W3CDTF">2016-03-18T00:34:29Z</dcterms:created>
  <dcterms:modified xsi:type="dcterms:W3CDTF">2016-03-18T03:14:11Z</dcterms:modified>
</cp:coreProperties>
</file>