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596153"/>
            <a:ext cx="8001000" cy="2971801"/>
          </a:xfrm>
        </p:spPr>
        <p:txBody>
          <a:bodyPr>
            <a:normAutofit/>
          </a:bodyPr>
          <a:lstStyle/>
          <a:p>
            <a:r>
              <a:rPr lang="es-MX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Criogenización</a:t>
            </a:r>
            <a:endParaRPr lang="es-MX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Materia: Tecnologías de la Información II</a:t>
            </a:r>
          </a:p>
          <a:p>
            <a:r>
              <a:rPr lang="es-MX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Campus: Hidalgo 1</a:t>
            </a:r>
          </a:p>
          <a:p>
            <a:r>
              <a:rPr lang="es-MX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Fecha: Febrero 19, 2016</a:t>
            </a:r>
          </a:p>
          <a:p>
            <a:r>
              <a:rPr lang="es-MX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Oscar de Jesús Nieto Macias </a:t>
            </a:r>
          </a:p>
          <a:p>
            <a:r>
              <a:rPr lang="es-MX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2 B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2859" y="5555743"/>
            <a:ext cx="3389670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856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-67734"/>
            <a:ext cx="8534400" cy="1507067"/>
          </a:xfrm>
        </p:spPr>
        <p:txBody>
          <a:bodyPr>
            <a:normAutofit/>
          </a:bodyPr>
          <a:lstStyle/>
          <a:p>
            <a:r>
              <a:rPr lang="es-MX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Objetivo</a:t>
            </a:r>
            <a:endParaRPr lang="es-MX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96471" y="4258233"/>
            <a:ext cx="5701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es suspender la vida de una persona amenazada por una enfermedad incurable, hasta tanto se logre obtener la cura a la misma</a:t>
            </a:r>
          </a:p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26" y="1053352"/>
            <a:ext cx="4548468" cy="303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33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858" y="564777"/>
            <a:ext cx="5360800" cy="3426619"/>
          </a:xfrm>
        </p:spPr>
      </p:pic>
      <p:sp>
        <p:nvSpPr>
          <p:cNvPr id="6" name="CuadroTexto 5"/>
          <p:cNvSpPr txBox="1"/>
          <p:nvPr/>
        </p:nvSpPr>
        <p:spPr>
          <a:xfrm>
            <a:off x="1954306" y="4482353"/>
            <a:ext cx="6759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Criogenia o Biocriopreservación 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es la técnica de preservar organismos mediante la aplicación de bajas temperaturas</a:t>
            </a:r>
          </a:p>
        </p:txBody>
      </p:sp>
    </p:spTree>
    <p:extLst>
      <p:ext uri="{BB962C8B-B14F-4D97-AF65-F5344CB8AC3E}">
        <p14:creationId xmlns:p14="http://schemas.microsoft.com/office/powerpoint/2010/main" val="367842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00" y="372036"/>
            <a:ext cx="5050429" cy="3614738"/>
          </a:xfrm>
        </p:spPr>
      </p:pic>
      <p:sp>
        <p:nvSpPr>
          <p:cNvPr id="5" name="CuadroTexto 4"/>
          <p:cNvSpPr txBox="1"/>
          <p:nvPr/>
        </p:nvSpPr>
        <p:spPr>
          <a:xfrm>
            <a:off x="3191435" y="4320988"/>
            <a:ext cx="5522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MX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ermite 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conservar un cuerpo mediante su congelamiento con la finalidad de resucitarlo en el futuro</a:t>
            </a:r>
          </a:p>
        </p:txBody>
      </p:sp>
    </p:spTree>
    <p:extLst>
      <p:ext uri="{BB962C8B-B14F-4D97-AF65-F5344CB8AC3E}">
        <p14:creationId xmlns:p14="http://schemas.microsoft.com/office/powerpoint/2010/main" val="2818604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106" y="504125"/>
            <a:ext cx="4443599" cy="3816230"/>
          </a:xfrm>
        </p:spPr>
      </p:pic>
      <p:sp>
        <p:nvSpPr>
          <p:cNvPr id="5" name="CuadroTexto 4"/>
          <p:cNvSpPr txBox="1"/>
          <p:nvPr/>
        </p:nvSpPr>
        <p:spPr>
          <a:xfrm>
            <a:off x="3576918" y="4634753"/>
            <a:ext cx="4625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Debe llevarse a cabo inmediatamente después que una persona ha sido declarada muerta para evitar así lesiones cerebrales </a:t>
            </a:r>
            <a:endParaRPr lang="es-MX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9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97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Century Gothic</vt:lpstr>
      <vt:lpstr>Courier New</vt:lpstr>
      <vt:lpstr>Wingdings 3</vt:lpstr>
      <vt:lpstr>Sector</vt:lpstr>
      <vt:lpstr>Criogenización</vt:lpstr>
      <vt:lpstr>Objetivo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Criogenización</dc:title>
  <dc:creator>USUARIO1</dc:creator>
  <cp:lastModifiedBy>USUARIO1</cp:lastModifiedBy>
  <cp:revision>4</cp:revision>
  <dcterms:created xsi:type="dcterms:W3CDTF">2016-03-18T02:02:14Z</dcterms:created>
  <dcterms:modified xsi:type="dcterms:W3CDTF">2016-03-18T02:26:48Z</dcterms:modified>
</cp:coreProperties>
</file>