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59" d="100"/>
          <a:sy n="59" d="100"/>
        </p:scale>
        <p:origin x="102"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3/16/2016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3/16/2016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Á</a:t>
            </a:r>
            <a:r>
              <a:rPr lang="es-MX" dirty="0" smtClean="0"/>
              <a:t>rea 51</a:t>
            </a:r>
            <a:endParaRPr lang="es-MX" dirty="0"/>
          </a:p>
        </p:txBody>
      </p:sp>
      <p:sp>
        <p:nvSpPr>
          <p:cNvPr id="3" name="Subtítulo 2"/>
          <p:cNvSpPr>
            <a:spLocks noGrp="1"/>
          </p:cNvSpPr>
          <p:nvPr>
            <p:ph type="subTitle" idx="1"/>
          </p:nvPr>
        </p:nvSpPr>
        <p:spPr/>
        <p:txBody>
          <a:bodyPr/>
          <a:lstStyle/>
          <a:p>
            <a:r>
              <a:rPr lang="es-MX" dirty="0" smtClean="0"/>
              <a:t>Fernando </a:t>
            </a:r>
            <a:r>
              <a:rPr lang="es-MX" dirty="0" err="1" smtClean="0"/>
              <a:t>Isaín</a:t>
            </a:r>
            <a:r>
              <a:rPr lang="es-MX" dirty="0" smtClean="0"/>
              <a:t> Gutiérrez Calvillo</a:t>
            </a:r>
          </a:p>
          <a:p>
            <a:r>
              <a:rPr lang="es-MX" dirty="0" smtClean="0"/>
              <a:t>2B     BEO4116</a:t>
            </a:r>
          </a:p>
          <a:p>
            <a:endParaRPr lang="es-MX" dirty="0"/>
          </a:p>
        </p:txBody>
      </p:sp>
    </p:spTree>
    <p:extLst>
      <p:ext uri="{BB962C8B-B14F-4D97-AF65-F5344CB8AC3E}">
        <p14:creationId xmlns:p14="http://schemas.microsoft.com/office/powerpoint/2010/main" val="413424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b="1" dirty="0"/>
              <a:t>Índice</a:t>
            </a:r>
            <a:endParaRPr lang="es-MX" dirty="0"/>
          </a:p>
          <a:p>
            <a:r>
              <a:rPr lang="es-MX" dirty="0"/>
              <a:t> </a:t>
            </a:r>
          </a:p>
          <a:p>
            <a:r>
              <a:rPr lang="es-MX" dirty="0"/>
              <a:t> </a:t>
            </a:r>
          </a:p>
          <a:p>
            <a:r>
              <a:rPr lang="es-MX" dirty="0"/>
              <a:t>Introducción                          1</a:t>
            </a:r>
          </a:p>
          <a:p>
            <a:r>
              <a:rPr lang="es-MX" dirty="0"/>
              <a:t>Desarrollo                            2</a:t>
            </a:r>
          </a:p>
          <a:p>
            <a:r>
              <a:rPr lang="es-MX" dirty="0"/>
              <a:t>Conclusión                            3</a:t>
            </a:r>
          </a:p>
          <a:p>
            <a:endParaRPr lang="es-MX" dirty="0"/>
          </a:p>
        </p:txBody>
      </p:sp>
    </p:spTree>
    <p:extLst>
      <p:ext uri="{BB962C8B-B14F-4D97-AF65-F5344CB8AC3E}">
        <p14:creationId xmlns:p14="http://schemas.microsoft.com/office/powerpoint/2010/main" val="2073293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r>
              <a:rPr lang="es-MX" b="1" dirty="0"/>
              <a:t>Introducción</a:t>
            </a:r>
            <a:endParaRPr lang="es-MX" dirty="0"/>
          </a:p>
          <a:p>
            <a:r>
              <a:rPr lang="es-MX" dirty="0"/>
              <a:t>En este tema explica y da a conocer los secretos y curiosidades del Área 51 que posee, en lo cotidiano la gente puede conocer la fama del Área 51 porque han corrido rumores de sus secretos guardados, también el texto hablara la primera cosas que ocurrió en el área 51, las razones de que no salga información del lugar y en la ubicación en la cual está el Área 51.</a:t>
            </a:r>
          </a:p>
          <a:p>
            <a:endParaRPr lang="es-MX" dirty="0"/>
          </a:p>
        </p:txBody>
      </p:sp>
    </p:spTree>
    <p:extLst>
      <p:ext uri="{BB962C8B-B14F-4D97-AF65-F5344CB8AC3E}">
        <p14:creationId xmlns:p14="http://schemas.microsoft.com/office/powerpoint/2010/main" val="115788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5026782"/>
          </a:xfrm>
        </p:spPr>
        <p:txBody>
          <a:bodyPr/>
          <a:lstStyle/>
          <a:p>
            <a:r>
              <a:rPr lang="es-MX" sz="2400" b="1" dirty="0"/>
              <a:t>Desarrollo</a:t>
            </a:r>
            <a:r>
              <a:rPr lang="es-MX" sz="2400" dirty="0"/>
              <a:t/>
            </a:r>
            <a:br>
              <a:rPr lang="es-MX" sz="2400" dirty="0"/>
            </a:br>
            <a:r>
              <a:rPr lang="es-MX" sz="2400" dirty="0"/>
              <a:t>El 7 de julio de 1947 fue el primer avistamiento en Nuevo México E.U.A, supuestamente era una nave extraterrestre que se estrelló en el desierto, en sea facha el Área 51 ya creaba experimentos.</a:t>
            </a:r>
            <a:r>
              <a:rPr lang="es-MX" dirty="0"/>
              <a:t/>
            </a:r>
            <a:br>
              <a:rPr lang="es-MX" dirty="0"/>
            </a:br>
            <a:endParaRPr lang="es-MX" dirty="0"/>
          </a:p>
        </p:txBody>
      </p:sp>
      <p:sp>
        <p:nvSpPr>
          <p:cNvPr id="3" name="Marcador de contenido 2"/>
          <p:cNvSpPr>
            <a:spLocks noGrp="1"/>
          </p:cNvSpPr>
          <p:nvPr>
            <p:ph idx="1"/>
          </p:nvPr>
        </p:nvSpPr>
        <p:spPr>
          <a:xfrm>
            <a:off x="1295401" y="1159329"/>
            <a:ext cx="9601196" cy="4716539"/>
          </a:xfrm>
        </p:spPr>
        <p:txBody>
          <a:bodyPr/>
          <a:lstStyle/>
          <a:p>
            <a:endParaRPr lang="es-MX" dirty="0"/>
          </a:p>
        </p:txBody>
      </p:sp>
    </p:spTree>
    <p:extLst>
      <p:ext uri="{BB962C8B-B14F-4D97-AF65-F5344CB8AC3E}">
        <p14:creationId xmlns:p14="http://schemas.microsoft.com/office/powerpoint/2010/main" val="419645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normAutofit fontScale="92500" lnSpcReduction="10000"/>
          </a:bodyPr>
          <a:lstStyle/>
          <a:p>
            <a:r>
              <a:rPr lang="es-MX" dirty="0"/>
              <a:t>El proyecto </a:t>
            </a:r>
            <a:r>
              <a:rPr lang="es-MX" dirty="0" err="1"/>
              <a:t>Aquatone</a:t>
            </a:r>
            <a:r>
              <a:rPr lang="es-MX" dirty="0"/>
              <a:t> también reconocido como libro azul creado entre 1952 y 1969, este proyecto fue creado por la Fuerza Aérea Americana, en los años 50 y 70 fueron los avistamientos de ovnis más altos.</a:t>
            </a:r>
          </a:p>
          <a:p>
            <a:r>
              <a:rPr lang="es-MX" dirty="0"/>
              <a:t>Bill Clinton trato de investigar o saber qué cosas escondían en el Área 51, lamentablemente contesto que solo habían cosas aburridas como el avión U-2 que alcanza 60000 pies de altura.</a:t>
            </a:r>
          </a:p>
          <a:p>
            <a:r>
              <a:rPr lang="es-MX" dirty="0"/>
              <a:t>En la </a:t>
            </a:r>
            <a:r>
              <a:rPr lang="es-MX" dirty="0" smtClean="0"/>
              <a:t>ubicación </a:t>
            </a:r>
            <a:r>
              <a:rPr lang="es-MX" dirty="0"/>
              <a:t>del Área 51 están colocados señales de peligro para que la gente pueda percatar la señal de no acercarse al lugar porque podrán tener un accidente o perderse en el desierto</a:t>
            </a:r>
            <a:r>
              <a:rPr lang="es-MX" dirty="0" smtClean="0"/>
              <a:t>.</a:t>
            </a:r>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a:p>
        </p:txBody>
      </p:sp>
      <p:pic>
        <p:nvPicPr>
          <p:cNvPr id="4" name="Imagen 3" descr="Area 51 is surrounded by warning signs like this one. See pictures of UFOs."/>
          <p:cNvPicPr/>
          <p:nvPr/>
        </p:nvPicPr>
        <p:blipFill>
          <a:blip r:embed="rId2">
            <a:extLst>
              <a:ext uri="{28A0092B-C50C-407E-A947-70E740481C1C}">
                <a14:useLocalDpi xmlns:a14="http://schemas.microsoft.com/office/drawing/2010/main" val="0"/>
              </a:ext>
            </a:extLst>
          </a:blip>
          <a:srcRect/>
          <a:stretch>
            <a:fillRect/>
          </a:stretch>
        </p:blipFill>
        <p:spPr bwMode="auto">
          <a:xfrm>
            <a:off x="1546315" y="1003087"/>
            <a:ext cx="2339340" cy="1553845"/>
          </a:xfrm>
          <a:prstGeom prst="rect">
            <a:avLst/>
          </a:prstGeom>
          <a:noFill/>
          <a:ln>
            <a:noFill/>
          </a:ln>
        </p:spPr>
      </p:pic>
    </p:spTree>
    <p:extLst>
      <p:ext uri="{BB962C8B-B14F-4D97-AF65-F5344CB8AC3E}">
        <p14:creationId xmlns:p14="http://schemas.microsoft.com/office/powerpoint/2010/main" val="2376714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b="1" dirty="0"/>
              <a:t>Conclusión</a:t>
            </a:r>
            <a:endParaRPr lang="es-MX" dirty="0"/>
          </a:p>
          <a:p>
            <a:r>
              <a:rPr lang="es-MX" dirty="0"/>
              <a:t>El Área 51 es un lugar restringido, solo puede entrar personas con autoridad o gente del gobierno, pocas veces gente del ejército. </a:t>
            </a:r>
          </a:p>
          <a:p>
            <a:endParaRPr lang="es-MX" dirty="0" smtClean="0"/>
          </a:p>
          <a:p>
            <a:endParaRPr lang="es-MX" dirty="0"/>
          </a:p>
        </p:txBody>
      </p:sp>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869" y="3993244"/>
            <a:ext cx="3845637" cy="2153557"/>
          </a:xfrm>
          <a:prstGeom prst="rect">
            <a:avLst/>
          </a:prstGeom>
        </p:spPr>
      </p:pic>
    </p:spTree>
    <p:extLst>
      <p:ext uri="{BB962C8B-B14F-4D97-AF65-F5344CB8AC3E}">
        <p14:creationId xmlns:p14="http://schemas.microsoft.com/office/powerpoint/2010/main" val="315764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5" name="Marcador de contenido 4"/>
          <p:cNvSpPr>
            <a:spLocks noGrp="1"/>
          </p:cNvSpPr>
          <p:nvPr>
            <p:ph idx="1"/>
          </p:nvPr>
        </p:nvSpPr>
        <p:spPr/>
        <p:txBody>
          <a:bodyPr/>
          <a:lstStyle/>
          <a:p>
            <a:r>
              <a:rPr lang="es-MX" dirty="0"/>
              <a:t>En mi opinión el Área 51 es una bodega o lugar de experimentaciones o una bodega en la cual hacen armas para una próxima guerra, o un departamento en donde guardan información importante</a:t>
            </a:r>
          </a:p>
        </p:txBody>
      </p:sp>
    </p:spTree>
    <p:extLst>
      <p:ext uri="{BB962C8B-B14F-4D97-AF65-F5344CB8AC3E}">
        <p14:creationId xmlns:p14="http://schemas.microsoft.com/office/powerpoint/2010/main" val="8238891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13</TotalTime>
  <Words>251</Words>
  <Application>Microsoft Office PowerPoint</Application>
  <PresentationFormat>Panorámica</PresentationFormat>
  <Paragraphs>34</Paragraphs>
  <Slides>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vt:i4>
      </vt:variant>
    </vt:vector>
  </HeadingPairs>
  <TitlesOfParts>
    <vt:vector size="10" baseType="lpstr">
      <vt:lpstr>Arial</vt:lpstr>
      <vt:lpstr>Garamond</vt:lpstr>
      <vt:lpstr>Orgánico</vt:lpstr>
      <vt:lpstr>Área 51</vt:lpstr>
      <vt:lpstr>Presentación de PowerPoint</vt:lpstr>
      <vt:lpstr>Presentación de PowerPoint</vt:lpstr>
      <vt:lpstr>Desarrollo El 7 de julio de 1947 fue el primer avistamiento en Nuevo México E.U.A, supuestamente era una nave extraterrestre que se estrelló en el desierto, en sea facha el Área 51 ya creaba experimentos. </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Área 51</dc:title>
  <dc:creator>Windows</dc:creator>
  <cp:lastModifiedBy>Windows</cp:lastModifiedBy>
  <cp:revision>2</cp:revision>
  <dcterms:created xsi:type="dcterms:W3CDTF">2016-03-17T00:31:53Z</dcterms:created>
  <dcterms:modified xsi:type="dcterms:W3CDTF">2016-03-17T00:45:52Z</dcterms:modified>
</cp:coreProperties>
</file>