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342D7F09-C079-4FC4-9A30-E298A02C8A96}" type="datetimeFigureOut">
              <a:rPr lang="es-MX" smtClean="0"/>
              <a:t>17/03/2016</a:t>
            </a:fld>
            <a:endParaRPr lang="es-MX"/>
          </a:p>
        </p:txBody>
      </p:sp>
      <p:sp>
        <p:nvSpPr>
          <p:cNvPr id="23" name="Slide Number Placeholder 22"/>
          <p:cNvSpPr>
            <a:spLocks noGrp="1"/>
          </p:cNvSpPr>
          <p:nvPr>
            <p:ph type="sldNum" sz="quarter" idx="11"/>
          </p:nvPr>
        </p:nvSpPr>
        <p:spPr/>
        <p:txBody>
          <a:bodyPr/>
          <a:lstStyle/>
          <a:p>
            <a:fld id="{85C9AB3A-D15E-409D-8CA1-759D73441906}" type="slidenum">
              <a:rPr lang="es-MX" smtClean="0"/>
              <a:t>‹Nº›</a:t>
            </a:fld>
            <a:endParaRPr lang="es-MX"/>
          </a:p>
        </p:txBody>
      </p:sp>
      <p:sp>
        <p:nvSpPr>
          <p:cNvPr id="24" name="Footer Placeholder 23"/>
          <p:cNvSpPr>
            <a:spLocks noGrp="1"/>
          </p:cNvSpPr>
          <p:nvPr>
            <p:ph type="ftr" sz="quarter" idx="12"/>
          </p:nvPr>
        </p:nvSpPr>
        <p:spPr/>
        <p:txBody>
          <a:bodyPr/>
          <a:lstStyle/>
          <a:p>
            <a:endParaRPr lang="es-MX"/>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42D7F09-C079-4FC4-9A30-E298A02C8A96}" type="datetimeFigureOut">
              <a:rPr lang="es-MX" smtClean="0"/>
              <a:t>17/03/2016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5C9AB3A-D15E-409D-8CA1-759D73441906}"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42D7F09-C079-4FC4-9A30-E298A02C8A96}" type="datetimeFigureOut">
              <a:rPr lang="es-MX" smtClean="0"/>
              <a:t>17/03/2016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5C9AB3A-D15E-409D-8CA1-759D73441906}"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2" name="Date Placeholder 11"/>
          <p:cNvSpPr>
            <a:spLocks noGrp="1"/>
          </p:cNvSpPr>
          <p:nvPr>
            <p:ph type="dt" sz="half" idx="14"/>
          </p:nvPr>
        </p:nvSpPr>
        <p:spPr/>
        <p:txBody>
          <a:bodyPr/>
          <a:lstStyle/>
          <a:p>
            <a:fld id="{342D7F09-C079-4FC4-9A30-E298A02C8A96}" type="datetimeFigureOut">
              <a:rPr lang="es-MX" smtClean="0"/>
              <a:t>17/03/2016</a:t>
            </a:fld>
            <a:endParaRPr lang="es-MX"/>
          </a:p>
        </p:txBody>
      </p:sp>
      <p:sp>
        <p:nvSpPr>
          <p:cNvPr id="19" name="Slide Number Placeholder 18"/>
          <p:cNvSpPr>
            <a:spLocks noGrp="1"/>
          </p:cNvSpPr>
          <p:nvPr>
            <p:ph type="sldNum" sz="quarter" idx="15"/>
          </p:nvPr>
        </p:nvSpPr>
        <p:spPr/>
        <p:txBody>
          <a:bodyPr/>
          <a:lstStyle/>
          <a:p>
            <a:fld id="{85C9AB3A-D15E-409D-8CA1-759D73441906}" type="slidenum">
              <a:rPr lang="es-MX" smtClean="0"/>
              <a:t>‹Nº›</a:t>
            </a:fld>
            <a:endParaRPr lang="es-MX"/>
          </a:p>
        </p:txBody>
      </p:sp>
      <p:sp>
        <p:nvSpPr>
          <p:cNvPr id="21" name="Footer Placeholder 20"/>
          <p:cNvSpPr>
            <a:spLocks noGrp="1"/>
          </p:cNvSpPr>
          <p:nvPr>
            <p:ph type="ftr" sz="quarter" idx="16"/>
          </p:nvPr>
        </p:nvSpPr>
        <p:spPr/>
        <p:txBody>
          <a:bodyPr/>
          <a:lstStyle/>
          <a:p>
            <a:endParaRPr lang="es-MX"/>
          </a:p>
        </p:txBody>
      </p:sp>
      <p:sp>
        <p:nvSpPr>
          <p:cNvPr id="8" name="Title 7"/>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6" name="Date Placeholder 15"/>
          <p:cNvSpPr>
            <a:spLocks noGrp="1"/>
          </p:cNvSpPr>
          <p:nvPr>
            <p:ph type="dt" sz="half" idx="10"/>
          </p:nvPr>
        </p:nvSpPr>
        <p:spPr/>
        <p:txBody>
          <a:bodyPr/>
          <a:lstStyle/>
          <a:p>
            <a:fld id="{342D7F09-C079-4FC4-9A30-E298A02C8A96}" type="datetimeFigureOut">
              <a:rPr lang="es-MX" smtClean="0"/>
              <a:t>17/03/2016</a:t>
            </a:fld>
            <a:endParaRPr lang="es-MX"/>
          </a:p>
        </p:txBody>
      </p:sp>
      <p:sp>
        <p:nvSpPr>
          <p:cNvPr id="20" name="Slide Number Placeholder 19"/>
          <p:cNvSpPr>
            <a:spLocks noGrp="1"/>
          </p:cNvSpPr>
          <p:nvPr>
            <p:ph type="sldNum" sz="quarter" idx="11"/>
          </p:nvPr>
        </p:nvSpPr>
        <p:spPr/>
        <p:txBody>
          <a:bodyPr/>
          <a:lstStyle/>
          <a:p>
            <a:fld id="{85C9AB3A-D15E-409D-8CA1-759D73441906}" type="slidenum">
              <a:rPr lang="es-MX" smtClean="0"/>
              <a:t>‹Nº›</a:t>
            </a:fld>
            <a:endParaRPr lang="es-MX"/>
          </a:p>
        </p:txBody>
      </p:sp>
      <p:sp>
        <p:nvSpPr>
          <p:cNvPr id="21" name="Footer Placeholder 20"/>
          <p:cNvSpPr>
            <a:spLocks noGrp="1"/>
          </p:cNvSpPr>
          <p:nvPr>
            <p:ph type="ftr" sz="quarter" idx="12"/>
          </p:nvPr>
        </p:nvSpPr>
        <p:spPr/>
        <p:txBody>
          <a:bodyPr/>
          <a:lstStyle/>
          <a:p>
            <a:endParaRPr lang="es-MX"/>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s-ES" smtClean="0"/>
              <a:t>Haga clic para modificar el estilo de título del patrón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7" name="Title 26"/>
          <p:cNvSpPr>
            <a:spLocks noGrp="1"/>
          </p:cNvSpPr>
          <p:nvPr>
            <p:ph type="title"/>
          </p:nvPr>
        </p:nvSpPr>
        <p:spPr/>
        <p:txBody>
          <a:bodyPr/>
          <a:lstStyle/>
          <a:p>
            <a:r>
              <a:rPr lang="es-ES" smtClean="0"/>
              <a:t>Haga clic para modificar el estilo de título del patrón</a:t>
            </a:r>
            <a:endParaRPr lang="en-US" dirty="0"/>
          </a:p>
        </p:txBody>
      </p:sp>
      <p:sp>
        <p:nvSpPr>
          <p:cNvPr id="20" name="Date Placeholder 19"/>
          <p:cNvSpPr>
            <a:spLocks noGrp="1"/>
          </p:cNvSpPr>
          <p:nvPr>
            <p:ph type="dt" sz="half" idx="15"/>
          </p:nvPr>
        </p:nvSpPr>
        <p:spPr/>
        <p:txBody>
          <a:bodyPr/>
          <a:lstStyle/>
          <a:p>
            <a:fld id="{342D7F09-C079-4FC4-9A30-E298A02C8A96}" type="datetimeFigureOut">
              <a:rPr lang="es-MX" smtClean="0"/>
              <a:t>17/03/2016</a:t>
            </a:fld>
            <a:endParaRPr lang="es-MX"/>
          </a:p>
        </p:txBody>
      </p:sp>
      <p:sp>
        <p:nvSpPr>
          <p:cNvPr id="25" name="Slide Number Placeholder 24"/>
          <p:cNvSpPr>
            <a:spLocks noGrp="1"/>
          </p:cNvSpPr>
          <p:nvPr>
            <p:ph type="sldNum" sz="quarter" idx="16"/>
          </p:nvPr>
        </p:nvSpPr>
        <p:spPr/>
        <p:txBody>
          <a:bodyPr/>
          <a:lstStyle/>
          <a:p>
            <a:fld id="{85C9AB3A-D15E-409D-8CA1-759D73441906}" type="slidenum">
              <a:rPr lang="es-MX" smtClean="0"/>
              <a:t>‹Nº›</a:t>
            </a:fld>
            <a:endParaRPr lang="es-MX"/>
          </a:p>
        </p:txBody>
      </p:sp>
      <p:sp>
        <p:nvSpPr>
          <p:cNvPr id="26" name="Footer Placeholder 25"/>
          <p:cNvSpPr>
            <a:spLocks noGrp="1"/>
          </p:cNvSpPr>
          <p:nvPr>
            <p:ph type="ftr" sz="quarter" idx="17"/>
          </p:nvPr>
        </p:nvSpPr>
        <p:spPr/>
        <p:txBody>
          <a:bodyPr/>
          <a:lstStyle/>
          <a:p>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30" name="Title 29"/>
          <p:cNvSpPr>
            <a:spLocks noGrp="1"/>
          </p:cNvSpPr>
          <p:nvPr>
            <p:ph type="title"/>
          </p:nvPr>
        </p:nvSpPr>
        <p:spPr/>
        <p:txBody>
          <a:bodyPr/>
          <a:lstStyle/>
          <a:p>
            <a:r>
              <a:rPr lang="es-ES" smtClean="0"/>
              <a:t>Haga clic para modificar el estilo de título del patrón</a:t>
            </a:r>
            <a:endParaRPr lang="en-US"/>
          </a:p>
        </p:txBody>
      </p:sp>
      <p:sp>
        <p:nvSpPr>
          <p:cNvPr id="20" name="Date Placeholder 19"/>
          <p:cNvSpPr>
            <a:spLocks noGrp="1"/>
          </p:cNvSpPr>
          <p:nvPr>
            <p:ph type="dt" sz="half" idx="16"/>
          </p:nvPr>
        </p:nvSpPr>
        <p:spPr/>
        <p:txBody>
          <a:bodyPr/>
          <a:lstStyle/>
          <a:p>
            <a:fld id="{342D7F09-C079-4FC4-9A30-E298A02C8A96}" type="datetimeFigureOut">
              <a:rPr lang="es-MX" smtClean="0"/>
              <a:t>17/03/2016</a:t>
            </a:fld>
            <a:endParaRPr lang="es-MX"/>
          </a:p>
        </p:txBody>
      </p:sp>
      <p:sp>
        <p:nvSpPr>
          <p:cNvPr id="24" name="Slide Number Placeholder 23"/>
          <p:cNvSpPr>
            <a:spLocks noGrp="1"/>
          </p:cNvSpPr>
          <p:nvPr>
            <p:ph type="sldNum" sz="quarter" idx="17"/>
          </p:nvPr>
        </p:nvSpPr>
        <p:spPr/>
        <p:txBody>
          <a:bodyPr/>
          <a:lstStyle/>
          <a:p>
            <a:fld id="{85C9AB3A-D15E-409D-8CA1-759D73441906}" type="slidenum">
              <a:rPr lang="es-MX" smtClean="0"/>
              <a:t>‹Nº›</a:t>
            </a:fld>
            <a:endParaRPr lang="es-MX"/>
          </a:p>
        </p:txBody>
      </p:sp>
      <p:sp>
        <p:nvSpPr>
          <p:cNvPr id="29" name="Footer Placeholder 28"/>
          <p:cNvSpPr>
            <a:spLocks noGrp="1"/>
          </p:cNvSpPr>
          <p:nvPr>
            <p:ph type="ftr" sz="quarter" idx="18"/>
          </p:nvPr>
        </p:nvSpPr>
        <p:spPr/>
        <p:txBody>
          <a:bodyPr/>
          <a:lstStyle/>
          <a:p>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342D7F09-C079-4FC4-9A30-E298A02C8A96}" type="datetimeFigureOut">
              <a:rPr lang="es-MX" smtClean="0"/>
              <a:t>17/03/2016</a:t>
            </a:fld>
            <a:endParaRPr lang="es-MX"/>
          </a:p>
        </p:txBody>
      </p:sp>
      <p:sp>
        <p:nvSpPr>
          <p:cNvPr id="14" name="Slide Number Placeholder 13"/>
          <p:cNvSpPr>
            <a:spLocks noGrp="1"/>
          </p:cNvSpPr>
          <p:nvPr>
            <p:ph type="sldNum" sz="quarter" idx="11"/>
          </p:nvPr>
        </p:nvSpPr>
        <p:spPr/>
        <p:txBody>
          <a:bodyPr/>
          <a:lstStyle/>
          <a:p>
            <a:fld id="{85C9AB3A-D15E-409D-8CA1-759D73441906}" type="slidenum">
              <a:rPr lang="es-MX" smtClean="0"/>
              <a:t>‹Nº›</a:t>
            </a:fld>
            <a:endParaRPr lang="es-MX"/>
          </a:p>
        </p:txBody>
      </p:sp>
      <p:sp>
        <p:nvSpPr>
          <p:cNvPr id="18" name="Footer Placeholder 17"/>
          <p:cNvSpPr>
            <a:spLocks noGrp="1"/>
          </p:cNvSpPr>
          <p:nvPr>
            <p:ph type="ftr" sz="quarter" idx="12"/>
          </p:nvPr>
        </p:nvSpPr>
        <p:spPr/>
        <p:txBody>
          <a:bodyPr/>
          <a:lstStyle/>
          <a:p>
            <a:endParaRPr lang="es-MX"/>
          </a:p>
        </p:txBody>
      </p:sp>
      <p:sp>
        <p:nvSpPr>
          <p:cNvPr id="15" name="Title 14"/>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342D7F09-C079-4FC4-9A30-E298A02C8A96}" type="datetimeFigureOut">
              <a:rPr lang="es-MX" smtClean="0"/>
              <a:t>17/03/2016</a:t>
            </a:fld>
            <a:endParaRPr lang="es-MX"/>
          </a:p>
        </p:txBody>
      </p:sp>
      <p:sp>
        <p:nvSpPr>
          <p:cNvPr id="12" name="Slide Number Placeholder 11"/>
          <p:cNvSpPr>
            <a:spLocks noGrp="1"/>
          </p:cNvSpPr>
          <p:nvPr>
            <p:ph type="sldNum" sz="quarter" idx="11"/>
          </p:nvPr>
        </p:nvSpPr>
        <p:spPr/>
        <p:txBody>
          <a:bodyPr/>
          <a:lstStyle/>
          <a:p>
            <a:fld id="{85C9AB3A-D15E-409D-8CA1-759D73441906}" type="slidenum">
              <a:rPr lang="es-MX" smtClean="0"/>
              <a:t>‹Nº›</a:t>
            </a:fld>
            <a:endParaRPr lang="es-MX"/>
          </a:p>
        </p:txBody>
      </p:sp>
      <p:sp>
        <p:nvSpPr>
          <p:cNvPr id="13" name="Footer Placeholder 12"/>
          <p:cNvSpPr>
            <a:spLocks noGrp="1"/>
          </p:cNvSpPr>
          <p:nvPr>
            <p:ph type="ftr" sz="quarter" idx="12"/>
          </p:nvPr>
        </p:nvSpPr>
        <p:spPr/>
        <p:txBody>
          <a:bodyPr/>
          <a:lstStyle/>
          <a:p>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s-ES" smtClean="0"/>
              <a:t>Haga clic para modificar el estilo de título del patrón</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Date Placeholder 12"/>
          <p:cNvSpPr>
            <a:spLocks noGrp="1"/>
          </p:cNvSpPr>
          <p:nvPr>
            <p:ph type="dt" sz="half" idx="15"/>
          </p:nvPr>
        </p:nvSpPr>
        <p:spPr/>
        <p:txBody>
          <a:bodyPr/>
          <a:lstStyle/>
          <a:p>
            <a:fld id="{342D7F09-C079-4FC4-9A30-E298A02C8A96}" type="datetimeFigureOut">
              <a:rPr lang="es-MX" smtClean="0"/>
              <a:t>17/03/2016</a:t>
            </a:fld>
            <a:endParaRPr lang="es-MX"/>
          </a:p>
        </p:txBody>
      </p:sp>
      <p:sp>
        <p:nvSpPr>
          <p:cNvPr id="18" name="Slide Number Placeholder 17"/>
          <p:cNvSpPr>
            <a:spLocks noGrp="1"/>
          </p:cNvSpPr>
          <p:nvPr>
            <p:ph type="sldNum" sz="quarter" idx="16"/>
          </p:nvPr>
        </p:nvSpPr>
        <p:spPr/>
        <p:txBody>
          <a:bodyPr/>
          <a:lstStyle/>
          <a:p>
            <a:fld id="{85C9AB3A-D15E-409D-8CA1-759D73441906}" type="slidenum">
              <a:rPr lang="es-MX" smtClean="0"/>
              <a:t>‹Nº›</a:t>
            </a:fld>
            <a:endParaRPr lang="es-MX"/>
          </a:p>
        </p:txBody>
      </p:sp>
      <p:sp>
        <p:nvSpPr>
          <p:cNvPr id="20" name="Footer Placeholder 19"/>
          <p:cNvSpPr>
            <a:spLocks noGrp="1"/>
          </p:cNvSpPr>
          <p:nvPr>
            <p:ph type="ftr" sz="quarter" idx="17"/>
          </p:nvPr>
        </p:nvSpPr>
        <p:spPr/>
        <p:txBody>
          <a:bodyPr/>
          <a:lstStyle/>
          <a:p>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s-ES" smtClean="0"/>
              <a:t>Haga clic para modificar el estilo de texto del patrón</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s-ES" smtClean="0"/>
              <a:t>Haga clic para modificar el estilo de título del patrón</a:t>
            </a:r>
            <a:endParaRPr lang="en-US" dirty="0"/>
          </a:p>
        </p:txBody>
      </p:sp>
      <p:sp>
        <p:nvSpPr>
          <p:cNvPr id="13" name="Date Placeholder 12"/>
          <p:cNvSpPr>
            <a:spLocks noGrp="1"/>
          </p:cNvSpPr>
          <p:nvPr>
            <p:ph type="dt" sz="half" idx="14"/>
          </p:nvPr>
        </p:nvSpPr>
        <p:spPr/>
        <p:txBody>
          <a:bodyPr/>
          <a:lstStyle/>
          <a:p>
            <a:fld id="{342D7F09-C079-4FC4-9A30-E298A02C8A96}" type="datetimeFigureOut">
              <a:rPr lang="es-MX" smtClean="0"/>
              <a:t>17/03/2016</a:t>
            </a:fld>
            <a:endParaRPr lang="es-MX"/>
          </a:p>
        </p:txBody>
      </p:sp>
      <p:sp>
        <p:nvSpPr>
          <p:cNvPr id="20" name="Slide Number Placeholder 19"/>
          <p:cNvSpPr>
            <a:spLocks noGrp="1"/>
          </p:cNvSpPr>
          <p:nvPr>
            <p:ph type="sldNum" sz="quarter" idx="15"/>
          </p:nvPr>
        </p:nvSpPr>
        <p:spPr/>
        <p:txBody>
          <a:bodyPr/>
          <a:lstStyle/>
          <a:p>
            <a:fld id="{85C9AB3A-D15E-409D-8CA1-759D73441906}" type="slidenum">
              <a:rPr lang="es-MX" smtClean="0"/>
              <a:t>‹Nº›</a:t>
            </a:fld>
            <a:endParaRPr lang="es-MX"/>
          </a:p>
        </p:txBody>
      </p:sp>
      <p:sp>
        <p:nvSpPr>
          <p:cNvPr id="21" name="Footer Placeholder 20"/>
          <p:cNvSpPr>
            <a:spLocks noGrp="1"/>
          </p:cNvSpPr>
          <p:nvPr>
            <p:ph type="ftr" sz="quarter" idx="16"/>
          </p:nvPr>
        </p:nvSpPr>
        <p:spPr/>
        <p:txBody>
          <a:bodyPr/>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342D7F09-C079-4FC4-9A30-E298A02C8A96}" type="datetimeFigureOut">
              <a:rPr lang="es-MX" smtClean="0"/>
              <a:t>17/03/2016</a:t>
            </a:fld>
            <a:endParaRPr lang="es-MX"/>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s-MX"/>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85C9AB3A-D15E-409D-8CA1-759D73441906}" type="slidenum">
              <a:rPr lang="es-MX" smtClean="0"/>
              <a:t>‹Nº›</a:t>
            </a:fld>
            <a:endParaRPr lang="es-MX"/>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_Toc445403643"/><Relationship Id="rId2" Type="http://schemas.openxmlformats.org/officeDocument/2006/relationships/hyperlink" Target="#_Toc445403642"/><Relationship Id="rId1" Type="http://schemas.openxmlformats.org/officeDocument/2006/relationships/slideLayout" Target="../slideLayouts/slideLayout2.xml"/><Relationship Id="rId5" Type="http://schemas.openxmlformats.org/officeDocument/2006/relationships/hyperlink" Target="#_Toc445403645"/><Relationship Id="rId4" Type="http://schemas.openxmlformats.org/officeDocument/2006/relationships/hyperlink" Target="#_Toc445403644"/></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endParaRPr lang="es-MX" dirty="0"/>
          </a:p>
        </p:txBody>
      </p:sp>
      <p:sp>
        <p:nvSpPr>
          <p:cNvPr id="2" name="1 Título"/>
          <p:cNvSpPr>
            <a:spLocks noGrp="1"/>
          </p:cNvSpPr>
          <p:nvPr>
            <p:ph type="title"/>
          </p:nvPr>
        </p:nvSpPr>
        <p:spPr>
          <a:xfrm>
            <a:off x="685800" y="692697"/>
            <a:ext cx="7772400" cy="1584175"/>
          </a:xfrm>
        </p:spPr>
        <p:txBody>
          <a:bodyPr>
            <a:normAutofit fontScale="90000"/>
          </a:bodyPr>
          <a:lstStyle/>
          <a:p>
            <a:r>
              <a:rPr lang="es-ES" dirty="0"/>
              <a:t>Porsche</a:t>
            </a:r>
            <a:r>
              <a:rPr lang="es-MX" dirty="0"/>
              <a:t/>
            </a:r>
            <a:br>
              <a:rPr lang="es-MX" dirty="0"/>
            </a:br>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628800"/>
            <a:ext cx="6481490" cy="364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24137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barn(inVertical)">
                                      <p:cBhvr>
                                        <p:cTn id="11"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p:txBody>
          <a:bodyPr/>
          <a:lstStyle/>
          <a:p>
            <a:pPr algn="just"/>
            <a:r>
              <a:rPr lang="es-ES" sz="1200" b="1" dirty="0">
                <a:latin typeface="Courier New" panose="02070309020205020404" pitchFamily="49" charset="0"/>
                <a:cs typeface="Courier New" panose="02070309020205020404" pitchFamily="49" charset="0"/>
              </a:rPr>
              <a:t>Tabla de contenido</a:t>
            </a:r>
            <a:endParaRPr lang="es-MX" sz="1200" b="1" dirty="0">
              <a:latin typeface="Courier New" panose="02070309020205020404" pitchFamily="49" charset="0"/>
              <a:cs typeface="Courier New" panose="02070309020205020404" pitchFamily="49" charset="0"/>
            </a:endParaRPr>
          </a:p>
          <a:p>
            <a:pPr algn="just"/>
            <a:r>
              <a:rPr lang="es-MX" sz="1200" u="sng" dirty="0" err="1">
                <a:latin typeface="Courier New" panose="02070309020205020404" pitchFamily="49" charset="0"/>
                <a:cs typeface="Courier New" panose="02070309020205020404" pitchFamily="49" charset="0"/>
                <a:hlinkClick r:id="rId2"/>
              </a:rPr>
              <a:t>Introduccion</a:t>
            </a:r>
            <a:r>
              <a:rPr lang="es-MX" sz="1200" u="sng" dirty="0">
                <a:latin typeface="Courier New" panose="02070309020205020404" pitchFamily="49" charset="0"/>
                <a:cs typeface="Courier New" panose="02070309020205020404" pitchFamily="49" charset="0"/>
                <a:hlinkClick r:id="rId2"/>
              </a:rPr>
              <a:t>:</a:t>
            </a:r>
            <a:r>
              <a:rPr lang="es-MX" sz="1200" dirty="0">
                <a:latin typeface="Courier New" panose="02070309020205020404" pitchFamily="49" charset="0"/>
                <a:cs typeface="Courier New" panose="02070309020205020404" pitchFamily="49" charset="0"/>
                <a:hlinkClick r:id="rId2"/>
              </a:rPr>
              <a:t>	2</a:t>
            </a:r>
            <a:endParaRPr lang="es-MX" sz="1200" dirty="0">
              <a:latin typeface="Courier New" panose="02070309020205020404" pitchFamily="49" charset="0"/>
              <a:cs typeface="Courier New" panose="02070309020205020404" pitchFamily="49" charset="0"/>
            </a:endParaRPr>
          </a:p>
          <a:p>
            <a:pPr algn="just"/>
            <a:r>
              <a:rPr lang="es-MX" sz="1200" u="sng" dirty="0">
                <a:latin typeface="Courier New" panose="02070309020205020404" pitchFamily="49" charset="0"/>
                <a:cs typeface="Courier New" panose="02070309020205020404" pitchFamily="49" charset="0"/>
                <a:hlinkClick r:id="rId3"/>
              </a:rPr>
              <a:t>Desarrollo:</a:t>
            </a:r>
            <a:r>
              <a:rPr lang="es-MX" sz="1200" dirty="0">
                <a:latin typeface="Courier New" panose="02070309020205020404" pitchFamily="49" charset="0"/>
                <a:cs typeface="Courier New" panose="02070309020205020404" pitchFamily="49" charset="0"/>
                <a:hlinkClick r:id="rId3"/>
              </a:rPr>
              <a:t>	2</a:t>
            </a:r>
            <a:endParaRPr lang="es-MX" sz="1200" dirty="0">
              <a:latin typeface="Courier New" panose="02070309020205020404" pitchFamily="49" charset="0"/>
              <a:cs typeface="Courier New" panose="02070309020205020404" pitchFamily="49" charset="0"/>
            </a:endParaRPr>
          </a:p>
          <a:p>
            <a:pPr algn="just"/>
            <a:r>
              <a:rPr lang="es-MX" sz="1200" u="sng" dirty="0">
                <a:latin typeface="Courier New" panose="02070309020205020404" pitchFamily="49" charset="0"/>
                <a:cs typeface="Courier New" panose="02070309020205020404" pitchFamily="49" charset="0"/>
                <a:hlinkClick r:id="rId4"/>
              </a:rPr>
              <a:t>El comienzo de la Compañía</a:t>
            </a:r>
            <a:r>
              <a:rPr lang="es-MX" sz="1200" dirty="0">
                <a:latin typeface="Courier New" panose="02070309020205020404" pitchFamily="49" charset="0"/>
                <a:cs typeface="Courier New" panose="02070309020205020404" pitchFamily="49" charset="0"/>
                <a:hlinkClick r:id="rId4"/>
              </a:rPr>
              <a:t>	3</a:t>
            </a:r>
            <a:endParaRPr lang="es-MX" sz="1200" dirty="0">
              <a:latin typeface="Courier New" panose="02070309020205020404" pitchFamily="49" charset="0"/>
              <a:cs typeface="Courier New" panose="02070309020205020404" pitchFamily="49" charset="0"/>
            </a:endParaRPr>
          </a:p>
          <a:p>
            <a:pPr algn="just"/>
            <a:r>
              <a:rPr lang="es-MX" sz="1200" u="sng" dirty="0">
                <a:latin typeface="Courier New" panose="02070309020205020404" pitchFamily="49" charset="0"/>
                <a:cs typeface="Courier New" panose="02070309020205020404" pitchFamily="49" charset="0"/>
                <a:hlinkClick r:id="rId5"/>
              </a:rPr>
              <a:t>Conclusión:</a:t>
            </a:r>
            <a:r>
              <a:rPr lang="es-MX" sz="1200" dirty="0">
                <a:latin typeface="Courier New" panose="02070309020205020404" pitchFamily="49" charset="0"/>
                <a:cs typeface="Courier New" panose="02070309020205020404" pitchFamily="49" charset="0"/>
                <a:hlinkClick r:id="rId5"/>
              </a:rPr>
              <a:t>	3</a:t>
            </a:r>
            <a:endParaRPr lang="es-MX" sz="1200" dirty="0">
              <a:latin typeface="Courier New" panose="02070309020205020404" pitchFamily="49" charset="0"/>
              <a:cs typeface="Courier New" panose="02070309020205020404" pitchFamily="49" charset="0"/>
            </a:endParaRPr>
          </a:p>
          <a:p>
            <a:pPr marL="0" indent="0" algn="just">
              <a:buNone/>
            </a:pPr>
            <a:r>
              <a:rPr lang="es-MX" sz="1200" dirty="0">
                <a:latin typeface="Courier New" panose="02070309020205020404" pitchFamily="49" charset="0"/>
                <a:cs typeface="Courier New" panose="02070309020205020404" pitchFamily="49" charset="0"/>
              </a:rPr>
              <a:t> </a:t>
            </a:r>
          </a:p>
          <a:p>
            <a:endParaRPr lang="es-MX" dirty="0"/>
          </a:p>
        </p:txBody>
      </p:sp>
      <p:sp>
        <p:nvSpPr>
          <p:cNvPr id="2" name="1 Título"/>
          <p:cNvSpPr>
            <a:spLocks noGrp="1"/>
          </p:cNvSpPr>
          <p:nvPr>
            <p:ph type="title"/>
          </p:nvPr>
        </p:nvSpPr>
        <p:spPr/>
        <p:txBody>
          <a:bodyPr>
            <a:normAutofit/>
          </a:bodyPr>
          <a:lstStyle/>
          <a:p>
            <a:r>
              <a:rPr lang="es-ES" sz="1600" dirty="0" smtClean="0">
                <a:latin typeface="Courier New" panose="02070309020205020404" pitchFamily="49" charset="0"/>
                <a:cs typeface="Courier New" panose="02070309020205020404" pitchFamily="49" charset="0"/>
              </a:rPr>
              <a:t>Índice</a:t>
            </a:r>
            <a:endParaRPr lang="es-MX"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6323293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p:txBody>
          <a:bodyPr/>
          <a:lstStyle/>
          <a:p>
            <a:pPr algn="just"/>
            <a:r>
              <a:rPr lang="es-MX" sz="1200" dirty="0">
                <a:latin typeface="Courier New" panose="02070309020205020404" pitchFamily="49" charset="0"/>
                <a:cs typeface="Courier New" panose="02070309020205020404" pitchFamily="49" charset="0"/>
              </a:rPr>
              <a:t>Porsche</a:t>
            </a:r>
            <a:r>
              <a:rPr lang="es-MX" sz="1200" b="1" dirty="0">
                <a:latin typeface="Courier New" panose="02070309020205020404" pitchFamily="49" charset="0"/>
                <a:cs typeface="Courier New" panose="02070309020205020404" pitchFamily="49" charset="0"/>
              </a:rPr>
              <a:t> </a:t>
            </a:r>
            <a:r>
              <a:rPr lang="es-MX" sz="1200" dirty="0">
                <a:latin typeface="Courier New" panose="02070309020205020404" pitchFamily="49" charset="0"/>
                <a:cs typeface="Courier New" panose="02070309020205020404" pitchFamily="49" charset="0"/>
              </a:rPr>
              <a:t>AG, es una empresa de automóviles deportivos de alta gama. Porsche AG es propiedad del Grupo Volkswagen, que a su vez es propiedad mayoritaria de Porsche </a:t>
            </a:r>
            <a:r>
              <a:rPr lang="es-MX" sz="1200" dirty="0" err="1">
                <a:latin typeface="Courier New" panose="02070309020205020404" pitchFamily="49" charset="0"/>
                <a:cs typeface="Courier New" panose="02070309020205020404" pitchFamily="49" charset="0"/>
              </a:rPr>
              <a:t>Automobil</a:t>
            </a:r>
            <a:r>
              <a:rPr lang="es-MX" sz="1200" dirty="0">
                <a:latin typeface="Courier New" panose="02070309020205020404" pitchFamily="49" charset="0"/>
                <a:cs typeface="Courier New" panose="02070309020205020404" pitchFamily="49" charset="0"/>
              </a:rPr>
              <a:t> Holding SE. Fue fundada en Stuttgart en 1931 por Ferdinand Porsche y su hijo Ferry Porsche.</a:t>
            </a:r>
          </a:p>
          <a:p>
            <a:pPr marL="0" indent="0">
              <a:buNone/>
            </a:pPr>
            <a:endParaRPr lang="es-MX" dirty="0"/>
          </a:p>
        </p:txBody>
      </p:sp>
      <p:sp>
        <p:nvSpPr>
          <p:cNvPr id="2" name="1 Título"/>
          <p:cNvSpPr>
            <a:spLocks noGrp="1"/>
          </p:cNvSpPr>
          <p:nvPr>
            <p:ph type="title"/>
          </p:nvPr>
        </p:nvSpPr>
        <p:spPr/>
        <p:txBody>
          <a:bodyPr>
            <a:normAutofit/>
          </a:bodyPr>
          <a:lstStyle/>
          <a:p>
            <a:r>
              <a:rPr lang="es-MX" sz="1800" b="1" dirty="0" smtClean="0">
                <a:latin typeface="Courier New" panose="02070309020205020404" pitchFamily="49" charset="0"/>
                <a:cs typeface="Courier New" panose="02070309020205020404" pitchFamily="49" charset="0"/>
              </a:rPr>
              <a:t>Introducción:</a:t>
            </a:r>
            <a:r>
              <a:rPr lang="es-MX" b="1" dirty="0"/>
              <a:t/>
            </a:r>
            <a:br>
              <a:rPr lang="es-MX" b="1" dirty="0"/>
            </a:br>
            <a:endParaRPr lang="es-MX" dirty="0"/>
          </a:p>
        </p:txBody>
      </p:sp>
    </p:spTree>
    <p:extLst>
      <p:ext uri="{BB962C8B-B14F-4D97-AF65-F5344CB8AC3E}">
        <p14:creationId xmlns:p14="http://schemas.microsoft.com/office/powerpoint/2010/main" val="226112131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p:txBody>
          <a:bodyPr>
            <a:normAutofit/>
          </a:bodyPr>
          <a:lstStyle/>
          <a:p>
            <a:r>
              <a:rPr lang="es-MX" sz="1400" dirty="0">
                <a:latin typeface="Courier New" panose="02070309020205020404" pitchFamily="49" charset="0"/>
                <a:cs typeface="Courier New" panose="02070309020205020404" pitchFamily="49" charset="0"/>
              </a:rPr>
              <a:t>(</a:t>
            </a:r>
            <a:r>
              <a:rPr lang="es-MX" sz="1400" dirty="0" err="1">
                <a:latin typeface="Courier New" panose="02070309020205020404" pitchFamily="49" charset="0"/>
                <a:cs typeface="Courier New" panose="02070309020205020404" pitchFamily="49" charset="0"/>
              </a:rPr>
              <a:t>Maffersdorf</a:t>
            </a:r>
            <a:r>
              <a:rPr lang="es-MX" sz="1400" dirty="0">
                <a:latin typeface="Courier New" panose="02070309020205020404" pitchFamily="49" charset="0"/>
                <a:cs typeface="Courier New" panose="02070309020205020404" pitchFamily="49" charset="0"/>
              </a:rPr>
              <a:t>, 1875-Stuttgart 1951) Ingeniero alemán de origen austríaco. Se especializó en el diseño de automóviles y trabajó para la Volkswagen. Posteriormente creó su propia empresa, en la que diseñó y construyó los míticos automóviles deportivos que llevan su nombre.</a:t>
            </a:r>
          </a:p>
          <a:p>
            <a:r>
              <a:rPr lang="es-MX" sz="1400" dirty="0">
                <a:latin typeface="Courier New" panose="02070309020205020404" pitchFamily="49" charset="0"/>
                <a:cs typeface="Courier New" panose="02070309020205020404" pitchFamily="49" charset="0"/>
              </a:rPr>
              <a:t>El año 1930, Porsche fundó en Stuttgart su propio negocio, la </a:t>
            </a:r>
            <a:r>
              <a:rPr lang="es-MX" sz="1400" i="1" dirty="0" err="1">
                <a:latin typeface="Courier New" panose="02070309020205020404" pitchFamily="49" charset="0"/>
                <a:cs typeface="Courier New" panose="02070309020205020404" pitchFamily="49" charset="0"/>
              </a:rPr>
              <a:t>Ing</a:t>
            </a:r>
            <a:r>
              <a:rPr lang="es-MX" sz="1400" i="1" dirty="0">
                <a:latin typeface="Courier New" panose="02070309020205020404" pitchFamily="49" charset="0"/>
                <a:cs typeface="Courier New" panose="02070309020205020404" pitchFamily="49" charset="0"/>
              </a:rPr>
              <a:t> </a:t>
            </a:r>
            <a:r>
              <a:rPr lang="es-MX" sz="1400" i="1" dirty="0" err="1">
                <a:latin typeface="Courier New" panose="02070309020205020404" pitchFamily="49" charset="0"/>
                <a:cs typeface="Courier New" panose="02070309020205020404" pitchFamily="49" charset="0"/>
              </a:rPr>
              <a:t>hcF</a:t>
            </a:r>
            <a:r>
              <a:rPr lang="es-MX" sz="1400" i="1" dirty="0">
                <a:latin typeface="Courier New" panose="02070309020205020404" pitchFamily="49" charset="0"/>
                <a:cs typeface="Courier New" panose="02070309020205020404" pitchFamily="49" charset="0"/>
              </a:rPr>
              <a:t> Porsche </a:t>
            </a:r>
            <a:r>
              <a:rPr lang="es-MX" sz="1400" i="1" dirty="0" err="1">
                <a:latin typeface="Courier New" panose="02070309020205020404" pitchFamily="49" charset="0"/>
                <a:cs typeface="Courier New" panose="02070309020205020404" pitchFamily="49" charset="0"/>
              </a:rPr>
              <a:t>GmbH</a:t>
            </a:r>
            <a:r>
              <a:rPr lang="es-MX" sz="1400" i="1" dirty="0">
                <a:latin typeface="Courier New" panose="02070309020205020404" pitchFamily="49" charset="0"/>
                <a:cs typeface="Courier New" panose="02070309020205020404" pitchFamily="49" charset="0"/>
              </a:rPr>
              <a:t>, </a:t>
            </a:r>
            <a:r>
              <a:rPr lang="es-MX" sz="1400" dirty="0">
                <a:latin typeface="Courier New" panose="02070309020205020404" pitchFamily="49" charset="0"/>
                <a:cs typeface="Courier New" panose="02070309020205020404" pitchFamily="49" charset="0"/>
              </a:rPr>
              <a:t>con la intención de fabricar un coche pequeño y barato. Era una agencia de asesoramiento de diseño que se había de asociar con empresas fabricantes para subsistir, de esta manera recibió un encargo de la compañía de motocicletas </a:t>
            </a:r>
            <a:r>
              <a:rPr lang="es-MX" sz="1400" dirty="0" err="1">
                <a:latin typeface="Courier New" panose="02070309020205020404" pitchFamily="49" charset="0"/>
                <a:cs typeface="Courier New" panose="02070309020205020404" pitchFamily="49" charset="0"/>
              </a:rPr>
              <a:t>Zündapp</a:t>
            </a:r>
            <a:r>
              <a:rPr lang="es-MX" sz="1400" dirty="0">
                <a:latin typeface="Courier New" panose="02070309020205020404" pitchFamily="49" charset="0"/>
                <a:cs typeface="Courier New" panose="02070309020205020404" pitchFamily="49" charset="0"/>
              </a:rPr>
              <a:t>, que quería entrar en el mercado del automóvil, y de esta relación nació el </a:t>
            </a:r>
            <a:r>
              <a:rPr lang="es-MX" sz="1400" dirty="0" err="1">
                <a:latin typeface="Courier New" panose="02070309020205020404" pitchFamily="49" charset="0"/>
                <a:cs typeface="Courier New" panose="02070309020205020404" pitchFamily="49" charset="0"/>
              </a:rPr>
              <a:t>Tipus</a:t>
            </a:r>
            <a:r>
              <a:rPr lang="es-MX" sz="1400" dirty="0">
                <a:latin typeface="Courier New" panose="02070309020205020404" pitchFamily="49" charset="0"/>
                <a:cs typeface="Courier New" panose="02070309020205020404" pitchFamily="49" charset="0"/>
              </a:rPr>
              <a:t> 12, pero fue un fracaso por culpa del motor radial de cinco cilindros refrigerado por agua impuesto por </a:t>
            </a:r>
            <a:r>
              <a:rPr lang="es-MX" sz="1400" dirty="0" err="1">
                <a:latin typeface="Courier New" panose="02070309020205020404" pitchFamily="49" charset="0"/>
                <a:cs typeface="Courier New" panose="02070309020205020404" pitchFamily="49" charset="0"/>
              </a:rPr>
              <a:t>Zündapp</a:t>
            </a:r>
            <a:r>
              <a:rPr lang="es-MX" sz="1400" dirty="0">
                <a:latin typeface="Courier New" panose="02070309020205020404" pitchFamily="49" charset="0"/>
                <a:cs typeface="Courier New" panose="02070309020205020404" pitchFamily="49" charset="0"/>
              </a:rPr>
              <a:t> y la relación se acabó.</a:t>
            </a:r>
          </a:p>
          <a:p>
            <a:r>
              <a:rPr lang="es-MX" sz="1400" dirty="0">
                <a:latin typeface="Courier New" panose="02070309020205020404" pitchFamily="49" charset="0"/>
                <a:cs typeface="Courier New" panose="02070309020205020404" pitchFamily="49" charset="0"/>
              </a:rPr>
              <a:t>El primer deportivo que sale de esta aún pequeña compañía es el Porsche 356, seguido del Porsche 911. Durante cinco décadas Ferry dirigió con gran éxito esta factoría alemana, bajo unos estándares y detalles de diseño y tecnología, aplicables hoy en día a cualquiera de sus modelos, haciéndole como el principal fabricante de vehículos deportivos del mundo.</a:t>
            </a:r>
          </a:p>
          <a:p>
            <a:endParaRPr lang="es-MX" dirty="0"/>
          </a:p>
        </p:txBody>
      </p:sp>
      <p:sp>
        <p:nvSpPr>
          <p:cNvPr id="2" name="1 Título"/>
          <p:cNvSpPr>
            <a:spLocks noGrp="1"/>
          </p:cNvSpPr>
          <p:nvPr>
            <p:ph type="title"/>
          </p:nvPr>
        </p:nvSpPr>
        <p:spPr/>
        <p:txBody>
          <a:bodyPr>
            <a:normAutofit/>
          </a:bodyPr>
          <a:lstStyle/>
          <a:p>
            <a:r>
              <a:rPr lang="es-MX" sz="1800" b="1" dirty="0">
                <a:latin typeface="Courier New" panose="02070309020205020404" pitchFamily="49" charset="0"/>
                <a:cs typeface="Courier New" panose="02070309020205020404" pitchFamily="49" charset="0"/>
              </a:rPr>
              <a:t>Desarrollo:</a:t>
            </a:r>
            <a:r>
              <a:rPr lang="es-MX" b="1" dirty="0"/>
              <a:t/>
            </a:r>
            <a:br>
              <a:rPr lang="es-MX" b="1" dirty="0"/>
            </a:br>
            <a:endParaRPr lang="es-MX" dirty="0"/>
          </a:p>
        </p:txBody>
      </p:sp>
    </p:spTree>
    <p:extLst>
      <p:ext uri="{BB962C8B-B14F-4D97-AF65-F5344CB8AC3E}">
        <p14:creationId xmlns:p14="http://schemas.microsoft.com/office/powerpoint/2010/main" val="247303472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6" presetClass="emph" presetSubtype="0" fill="hold" nodeType="clickEffect">
                                  <p:stCondLst>
                                    <p:cond delay="0"/>
                                  </p:stCondLst>
                                  <p:childTnLst>
                                    <p:animEffect transition="out" filter="fade">
                                      <p:cBhvr>
                                        <p:cTn id="13" dur="500" tmFilter="0, 0; .2, .5; .8, .5; 1, 0"/>
                                        <p:tgtEl>
                                          <p:spTgt spid="3">
                                            <p:txEl>
                                              <p:pRg st="0" end="0"/>
                                            </p:txEl>
                                          </p:spTgt>
                                        </p:tgtEl>
                                      </p:cBhvr>
                                    </p:animEffect>
                                    <p:animScale>
                                      <p:cBhvr>
                                        <p:cTn id="14" dur="250" autoRev="1" fill="hold"/>
                                        <p:tgtEl>
                                          <p:spTgt spid="3">
                                            <p:txEl>
                                              <p:pRg st="0" end="0"/>
                                            </p:txEl>
                                          </p:spTgt>
                                        </p:tgtEl>
                                      </p:cBhvr>
                                      <p:by x="105000" y="105000"/>
                                    </p:animScale>
                                  </p:childTnLst>
                                </p:cTn>
                              </p:par>
                              <p:par>
                                <p:cTn id="15" presetID="26" presetClass="emph" presetSubtype="0" fill="hold" nodeType="withEffect">
                                  <p:stCondLst>
                                    <p:cond delay="0"/>
                                  </p:stCondLst>
                                  <p:childTnLst>
                                    <p:animEffect transition="out" filter="fade">
                                      <p:cBhvr>
                                        <p:cTn id="16" dur="500" tmFilter="0, 0; .2, .5; .8, .5; 1, 0"/>
                                        <p:tgtEl>
                                          <p:spTgt spid="3">
                                            <p:txEl>
                                              <p:pRg st="1" end="1"/>
                                            </p:txEl>
                                          </p:spTgt>
                                        </p:tgtEl>
                                      </p:cBhvr>
                                    </p:animEffect>
                                    <p:animScale>
                                      <p:cBhvr>
                                        <p:cTn id="17" dur="250" autoRev="1" fill="hold"/>
                                        <p:tgtEl>
                                          <p:spTgt spid="3">
                                            <p:txEl>
                                              <p:pRg st="1" end="1"/>
                                            </p:txEl>
                                          </p:spTgt>
                                        </p:tgtEl>
                                      </p:cBhvr>
                                      <p:by x="105000" y="105000"/>
                                    </p:animScale>
                                  </p:childTnLst>
                                </p:cTn>
                              </p:par>
                              <p:par>
                                <p:cTn id="18" presetID="26" presetClass="emph" presetSubtype="0" fill="hold" nodeType="withEffect">
                                  <p:stCondLst>
                                    <p:cond delay="0"/>
                                  </p:stCondLst>
                                  <p:childTnLst>
                                    <p:animEffect transition="out" filter="fade">
                                      <p:cBhvr>
                                        <p:cTn id="19" dur="500" tmFilter="0, 0; .2, .5; .8, .5; 1, 0"/>
                                        <p:tgtEl>
                                          <p:spTgt spid="3">
                                            <p:txEl>
                                              <p:pRg st="2" end="2"/>
                                            </p:txEl>
                                          </p:spTgt>
                                        </p:tgtEl>
                                      </p:cBhvr>
                                    </p:animEffect>
                                    <p:animScale>
                                      <p:cBhvr>
                                        <p:cTn id="20"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p:txBody>
          <a:bodyPr>
            <a:normAutofit/>
          </a:bodyPr>
          <a:lstStyle/>
          <a:p>
            <a:r>
              <a:rPr lang="es-MX" sz="1200" dirty="0">
                <a:latin typeface="Courier New" panose="02070309020205020404" pitchFamily="49" charset="0"/>
                <a:cs typeface="Courier New" panose="02070309020205020404" pitchFamily="49" charset="0"/>
              </a:rPr>
              <a:t>En abril de 1933, con un equipo de doce especialistas, Porsche desarrolló una nueva berlina media con un motor radial de cinco cilindros refrigerado por aire, desarrollado para su uso en camiones. Registraron la patente de la suspensión por barras de torsión, pasando a incorporarse como tecnología puntera en la construcción de automóviles internacionalmente durante muchas décadas.</a:t>
            </a:r>
          </a:p>
          <a:p>
            <a:r>
              <a:rPr lang="es-MX" sz="1200" dirty="0">
                <a:latin typeface="Courier New" panose="02070309020205020404" pitchFamily="49" charset="0"/>
                <a:cs typeface="Courier New" panose="02070309020205020404" pitchFamily="49" charset="0"/>
              </a:rPr>
              <a:t>A sus 21 años trabaja de forma independiente en sus propios proyectos, como la mejora de la dirección del </a:t>
            </a:r>
            <a:r>
              <a:rPr lang="es-MX" sz="1200" dirty="0" err="1">
                <a:latin typeface="Courier New" panose="02070309020205020404" pitchFamily="49" charset="0"/>
                <a:cs typeface="Courier New" panose="02070309020205020404" pitchFamily="49" charset="0"/>
              </a:rPr>
              <a:t>Wanderer</a:t>
            </a:r>
            <a:r>
              <a:rPr lang="es-MX" sz="1200" dirty="0">
                <a:latin typeface="Courier New" panose="02070309020205020404" pitchFamily="49" charset="0"/>
                <a:cs typeface="Courier New" panose="02070309020205020404" pitchFamily="49" charset="0"/>
              </a:rPr>
              <a:t> de 2 litros, que pasó a usarse en los Auto-Union de carreras y en Volkswagen. Ferry Porsche se involucraba en todos los proyectos y, desde 1932, junto con su padre, manteniendo las relaciones con los clientes de la compañía.</a:t>
            </a:r>
          </a:p>
          <a:p>
            <a:endParaRPr lang="es-MX" dirty="0"/>
          </a:p>
        </p:txBody>
      </p:sp>
      <p:sp>
        <p:nvSpPr>
          <p:cNvPr id="2" name="1 Título"/>
          <p:cNvSpPr>
            <a:spLocks noGrp="1"/>
          </p:cNvSpPr>
          <p:nvPr>
            <p:ph type="title"/>
          </p:nvPr>
        </p:nvSpPr>
        <p:spPr/>
        <p:txBody>
          <a:bodyPr>
            <a:normAutofit/>
          </a:bodyPr>
          <a:lstStyle/>
          <a:p>
            <a:r>
              <a:rPr lang="es-MX" sz="1800" b="1" dirty="0">
                <a:latin typeface="Courier New" panose="02070309020205020404" pitchFamily="49" charset="0"/>
                <a:cs typeface="Courier New" panose="02070309020205020404" pitchFamily="49" charset="0"/>
              </a:rPr>
              <a:t>El comienzo de la Compañía</a:t>
            </a:r>
            <a:r>
              <a:rPr lang="es-MX" b="1" dirty="0"/>
              <a:t/>
            </a:r>
            <a:br>
              <a:rPr lang="es-MX" b="1" dirty="0"/>
            </a:br>
            <a:endParaRPr lang="es-MX" dirty="0"/>
          </a:p>
        </p:txBody>
      </p:sp>
    </p:spTree>
    <p:extLst>
      <p:ext uri="{BB962C8B-B14F-4D97-AF65-F5344CB8AC3E}">
        <p14:creationId xmlns:p14="http://schemas.microsoft.com/office/powerpoint/2010/main" val="307563455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p:txBody>
          <a:bodyPr/>
          <a:lstStyle/>
          <a:p>
            <a:r>
              <a:rPr lang="es-MX" sz="1200" dirty="0">
                <a:latin typeface="Courier New" panose="02070309020205020404" pitchFamily="49" charset="0"/>
                <a:cs typeface="Courier New" panose="02070309020205020404" pitchFamily="49" charset="0"/>
              </a:rPr>
              <a:t>Para mi Porsche es la mejor marca de autos deportivos tanto por su historia, su desempeño y el precio de sus unidades, cada auto tiene su encanto por la ingeniería y el avance tecnológico que estos tienen.</a:t>
            </a:r>
          </a:p>
          <a:p>
            <a:pPr marL="0" indent="0">
              <a:buNone/>
            </a:pPr>
            <a:endParaRPr lang="es-MX" dirty="0"/>
          </a:p>
        </p:txBody>
      </p:sp>
      <p:sp>
        <p:nvSpPr>
          <p:cNvPr id="2" name="1 Título"/>
          <p:cNvSpPr>
            <a:spLocks noGrp="1"/>
          </p:cNvSpPr>
          <p:nvPr>
            <p:ph type="title"/>
          </p:nvPr>
        </p:nvSpPr>
        <p:spPr/>
        <p:txBody>
          <a:bodyPr>
            <a:normAutofit fontScale="90000"/>
          </a:bodyPr>
          <a:lstStyle/>
          <a:p>
            <a:r>
              <a:rPr lang="es-MX" dirty="0"/>
              <a:t> </a:t>
            </a:r>
            <a:br>
              <a:rPr lang="es-MX" dirty="0"/>
            </a:br>
            <a:r>
              <a:rPr lang="es-MX" sz="1800" b="1" dirty="0">
                <a:latin typeface="Courier New" panose="02070309020205020404" pitchFamily="49" charset="0"/>
                <a:cs typeface="Courier New" panose="02070309020205020404" pitchFamily="49" charset="0"/>
              </a:rPr>
              <a:t>Conclusión: </a:t>
            </a:r>
            <a:r>
              <a:rPr lang="es-MX" b="1" dirty="0"/>
              <a:t/>
            </a:r>
            <a:br>
              <a:rPr lang="es-MX" b="1" dirty="0"/>
            </a:br>
            <a:endParaRPr lang="es-MX" dirty="0"/>
          </a:p>
        </p:txBody>
      </p:sp>
    </p:spTree>
    <p:extLst>
      <p:ext uri="{BB962C8B-B14F-4D97-AF65-F5344CB8AC3E}">
        <p14:creationId xmlns:p14="http://schemas.microsoft.com/office/powerpoint/2010/main" val="367644610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2"/>
                                        </p:tgtEl>
                                        <p:attrNameLst>
                                          <p:attrName>style.color</p:attrName>
                                        </p:attrNameLst>
                                      </p:cBhvr>
                                      <p:to>
                                        <a:schemeClr val="accent2"/>
                                      </p:to>
                                    </p:animClr>
                                    <p:animClr clrSpc="rgb" dir="cw">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TM01790491[[fn=Mylar]]</Template>
  <TotalTime>16</TotalTime>
  <Words>125</Words>
  <Application>Microsoft Office PowerPoint</Application>
  <PresentationFormat>Presentación en pantalla (4:3)</PresentationFormat>
  <Paragraphs>19</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Mylar</vt:lpstr>
      <vt:lpstr>Porsche </vt:lpstr>
      <vt:lpstr>Índice</vt:lpstr>
      <vt:lpstr>Introducción: </vt:lpstr>
      <vt:lpstr>Desarrollo: </vt:lpstr>
      <vt:lpstr>El comienzo de la Compañía </vt:lpstr>
      <vt:lpstr>  Conclusión: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Porsche</dc:title>
  <dc:creator>Alejandro Melgoza C</dc:creator>
  <cp:lastModifiedBy>Alejandro Melgoza C</cp:lastModifiedBy>
  <cp:revision>2</cp:revision>
  <dcterms:created xsi:type="dcterms:W3CDTF">2016-03-18T02:25:36Z</dcterms:created>
  <dcterms:modified xsi:type="dcterms:W3CDTF">2016-03-18T02:41:36Z</dcterms:modified>
</cp:coreProperties>
</file>