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Act</a:t>
            </a:r>
            <a:r>
              <a:rPr lang="es-MX" dirty="0" smtClean="0"/>
              <a:t>. #1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Los lobos </a:t>
            </a:r>
            <a:endParaRPr lang="es-MX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357166"/>
            <a:ext cx="8786842" cy="499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Arial" pitchFamily="34" charset="0"/>
              </a:rPr>
              <a:t>El L</a:t>
            </a:r>
            <a:r>
              <a:rPr kumimoji="0" lang="es-MX" sz="48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Arial" pitchFamily="34" charset="0"/>
              </a:rPr>
              <a:t>obo</a:t>
            </a:r>
            <a:endParaRPr kumimoji="0" lang="es-MX" sz="4800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4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Introducci</a:t>
            </a:r>
            <a:r>
              <a:rPr kumimoji="0" lang="es-MX" sz="44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MX" sz="44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n:</a:t>
            </a:r>
            <a:endParaRPr kumimoji="0" lang="es-MX" sz="2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Este tema fue buscado e investigado, ya que es muy interesante y trata de uno de los animales mas bonitos que existen esta escrito con la intenci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saber mas sobre ello, saber donde vive, que come, como le hace para sobrevivir, y sus maneras de vivir, reproducirse etc. Espero que sea de su agrado y disfruten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5720" y="285728"/>
            <a:ext cx="6143636" cy="502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s-MX" sz="36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esarrollo:</a:t>
            </a:r>
            <a:endParaRPr kumimoji="0" lang="es-MX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Donde vive: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Europa, Am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rica, Asia y 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frica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Alimentaci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n: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Carn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voro (peque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 y medianos mam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feros), insectos, fruta e incluso pescado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Costumbres: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Animal muy sociable, el lobo convive en grupo familiares. Utiliza su famoso aullido para comunicarse con los dem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miembros de su grupo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Caracter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sticas: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parece a un perro pastor alem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y es uno de los mam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feros que m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tiempo ha vivido en la tierra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4" name="Imagen 1" descr="lob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7388" y="4214818"/>
            <a:ext cx="2791828" cy="2090741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714356"/>
            <a:ext cx="864399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lobos son los mas grandes de la familia de los caninos, pudiendo variar considerablemente en tama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seg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su distribuci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y especie. El peso de un lobo adulto puede variar entre 50 a 200 libras y medir entre uno y dos metros.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Tienen un pelaje grueso, que les ayuda a sobrevivir en una gran variedad de climas. Y su color puede ser de blanco a negro, con combinaciones de oro, marr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y rojizo. Una camada de lobitos puede ser de muchos colores.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colmillos de un lobo pueden medir hasta 6 cm de largo, y utilizan la cola para transmitir fuerza, sumisi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n, agresi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y miedo.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 animales muy inteligentes y viven en manadas. El lobo vive de 6 a 12 a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 dentro de un territorio establecido que "pertenece" a su manada y que normalmente comprende entre 150 a 300 km2.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Marca su territorio mientras pasean, a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trav</a:t>
            </a:r>
            <a:r>
              <a:rPr lang="es-MX" sz="2000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unas gl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ndulas en el pie que emiten un olor, y con su orina. El lobo tiene unos vasos sangu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neos en sus patas que controlan su temperatura corporal e impide la formaci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de bolas de hielo entre sus pies, incluso durante el invierno.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lobos son animales muy sociables. Viven, viajan y cazan en grupos muy organizados, normalmente de 6 a 12 animales. Cada grupo tiene una pareja dominante cuyo macho domina a los machos la hembra a las dem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hembras.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pareja dominante suelen ser los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nicos del grupo que tienen cachorros. Unas tres semanas antes de parir, la hembra escarba un 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nel en la tierra creando un refugio. Una vez d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luz a sus cachorros, se queda all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 ellos hasta que cumplen de 8 a 10 semanas.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hembra debe escoger con mucho cuidado d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nde hacer el refugio, debe ser un sitio donde los dem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lobos del grupo puedan cazar y defender sin problema, y que est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cerca de una fuente de agua.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lobitos toman solo leche durante un mes y luego comen comida pre dirigida por otros miembros del grupo. A veces los cachorros se levantan una patita para pedir comida.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Cuando los cachorros son todav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muy peque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os, otros lobos de la manada hacen de "</a:t>
            </a:r>
            <a:r>
              <a:rPr kumimoji="0" lang="es-MX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babysitter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", cuidando a los peque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 cuando la madre se va a beber agua, hacer ejercicio o hacer sus necesidades.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lobos tienen diversas formas para comunicarse a trav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de aullidos, gru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idos, ladridos, olor y lenguaje corporal. Los lobos utilizan sus aullidos para anunciar su presencia y advertir a intrusos. Tambi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los miembros del grupo a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llan para localizarse uno a otro cuando est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lejos. Algunas personas creen incluso que los lobos hacen su famoso aullido simplemente para divertirse.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357166"/>
            <a:ext cx="8715436" cy="33598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s-MX" sz="32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onclusi</a:t>
            </a:r>
            <a:r>
              <a:rPr kumimoji="0" lang="es-MX" sz="32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MX" sz="3200" b="1" i="0" u="none" strike="noStrike" cap="none" normalizeH="0" baseline="0" dirty="0" smtClean="0" bmk="">
                <a:ln>
                  <a:noFill/>
                </a:ln>
                <a:solidFill>
                  <a:srgbClr val="215868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n:</a:t>
            </a:r>
            <a:endParaRPr kumimoji="0" lang="es-MX" sz="16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 lobo es un mamífero que pertenece a la familia de los carnívoros y cuenta con varias subespecies.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 lobo puede variar en cuanto a su peso y tamaño, dependiendo la región en la que habite y de la subespecie. Su altura oscila entre los 80 y 85 cm y su medida de longitud es de 105-160 de largo. El peso va de 25 a 38.5 kilos, pero descubrimientos científicos han comprobado que hay lobos de hasta 80 kilos; aquellos de más de 54 kg son muy raros. Sus colmillos miden generalmente 6 cm de largo.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1" name="Picture 3" descr="Resultado de imagen para los lobos anima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616892"/>
            <a:ext cx="4281498" cy="25219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569</Words>
  <Application>Microsoft Office PowerPoint</Application>
  <PresentationFormat>Presentación en pantalla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Los lobos 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lobos</dc:title>
  <dc:creator>MOISES</dc:creator>
  <cp:lastModifiedBy>MOISES</cp:lastModifiedBy>
  <cp:revision>2</cp:revision>
  <dcterms:created xsi:type="dcterms:W3CDTF">2016-03-17T02:00:59Z</dcterms:created>
  <dcterms:modified xsi:type="dcterms:W3CDTF">2016-03-17T02:15:50Z</dcterms:modified>
</cp:coreProperties>
</file>