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10DC9C-056D-4B10-B7D7-EAAF87180CF4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BB9384F-9D05-4AAD-BF1A-876D0FAD9CB0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854" y="3276600"/>
            <a:ext cx="8596746" cy="3352800"/>
          </a:xfrm>
        </p:spPr>
        <p:txBody>
          <a:bodyPr>
            <a:normAutofit/>
          </a:bodyPr>
          <a:lstStyle/>
          <a:p>
            <a:r>
              <a:rPr lang="es-MX" sz="1800" dirty="0" smtClean="0"/>
              <a:t>La Deep Web</a:t>
            </a:r>
            <a:endParaRPr lang="es-MX" sz="1800" dirty="0"/>
          </a:p>
          <a:p>
            <a:pPr algn="l"/>
            <a:endParaRPr lang="es-MX" sz="1800" dirty="0" smtClean="0"/>
          </a:p>
          <a:p>
            <a:pPr algn="l"/>
            <a:endParaRPr lang="es-MX" sz="1800" dirty="0" smtClean="0"/>
          </a:p>
          <a:p>
            <a:pPr algn="l"/>
            <a:endParaRPr lang="es-MX" sz="1800" dirty="0"/>
          </a:p>
          <a:p>
            <a:pPr algn="l"/>
            <a:r>
              <a:rPr lang="es-MX" sz="1800" dirty="0" smtClean="0"/>
              <a:t>Monica Selena Moreno</a:t>
            </a:r>
          </a:p>
          <a:p>
            <a:pPr algn="l"/>
            <a:r>
              <a:rPr lang="es-MX" sz="1800" dirty="0" smtClean="0"/>
              <a:t>1-A</a:t>
            </a:r>
          </a:p>
          <a:p>
            <a:pPr algn="l"/>
            <a:r>
              <a:rPr lang="es-MX" sz="1800" dirty="0" smtClean="0"/>
              <a:t>Actividad Preliminar </a:t>
            </a:r>
          </a:p>
          <a:p>
            <a:pPr algn="l"/>
            <a:r>
              <a:rPr lang="es-MX" sz="1800" dirty="0" smtClean="0"/>
              <a:t>Compresión de la ciencia</a:t>
            </a:r>
            <a:endParaRPr lang="es-MX" sz="1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26670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7275"/>
            <a:ext cx="7315200" cy="17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grams es como el buscados masivo  y como el google superficial,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43100"/>
            <a:ext cx="4648200" cy="37338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son los bitcoins.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Es el dinero dentro dela deep web  para poder pagar estado dentro ahí.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00325"/>
            <a:ext cx="3528580" cy="21171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8900"/>
            <a:ext cx="3729595" cy="2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40362"/>
          </a:xfrm>
        </p:spPr>
        <p:txBody>
          <a:bodyPr/>
          <a:lstStyle/>
          <a:p>
            <a:pPr algn="ctr"/>
            <a:r>
              <a:rPr lang="es-MX" dirty="0" smtClean="0"/>
              <a:t>Gracias por su atención.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0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 smtClean="0"/>
              <a:t>Que es la deep web 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Es la red oscura donde encontramos cosas ilegales como drogas, pornografía infantil, venta de órganos , muertes en vivo, hackers etc.</a:t>
            </a:r>
          </a:p>
          <a:p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2" y="2509404"/>
            <a:ext cx="3803593" cy="290079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" y="2509404"/>
            <a:ext cx="3595255" cy="28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Niveles de cada uno…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5709571"/>
          </a:xfrm>
        </p:spPr>
      </p:pic>
    </p:spTree>
    <p:extLst>
      <p:ext uri="{BB962C8B-B14F-4D97-AF65-F5344CB8AC3E}">
        <p14:creationId xmlns:p14="http://schemas.microsoft.com/office/powerpoint/2010/main" val="30368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 smtClean="0"/>
              <a:t>Para poder entrar ala deep web es el con el programa de tor browser es un navegador que se hace pasar por varios servidores.</a:t>
            </a:r>
            <a:endParaRPr lang="es-MX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" y="1676400"/>
            <a:ext cx="7510452" cy="4800600"/>
          </a:xfrm>
        </p:spPr>
      </p:pic>
    </p:spTree>
    <p:extLst>
      <p:ext uri="{BB962C8B-B14F-4D97-AF65-F5344CB8AC3E}">
        <p14:creationId xmlns:p14="http://schemas.microsoft.com/office/powerpoint/2010/main" val="15199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Que riesgos de toman al entrar.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8" y="2819400"/>
            <a:ext cx="4023981" cy="23622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743200" cy="27432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3400" y="1447800"/>
            <a:ext cx="6096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Puedes ser detectado por el FBI y por los mismos Hackers de ahí.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69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Como se sube de nivel.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Se sube de nivel al entrar a </a:t>
            </a:r>
            <a:r>
              <a:rPr lang="es-MX" dirty="0"/>
              <a:t>f</a:t>
            </a:r>
            <a:r>
              <a:rPr lang="es-MX" dirty="0" smtClean="0"/>
              <a:t>oros nuevos ver que contiene cada uno básicamente son a saltos con cada link que aparezca.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953000" cy="28956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85737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Programas que se deben de usar.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Se usa Tor, y The Hidden Wiki.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3577747" cy="217646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4684270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se maneja en el mercado dela red oscura.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755276" cy="28194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398"/>
            <a:ext cx="4114800" cy="28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que son los hackers en la deep web.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Hay diferentes tipos de hackers el que roba información personal para usarla en fines malos, y los otros para que no avances de nivel fácilmente.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5560"/>
            <a:ext cx="3583912" cy="20383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82487"/>
            <a:ext cx="44500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013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88</TotalTime>
  <Words>223</Words>
  <Application>Microsoft Office PowerPoint</Application>
  <PresentationFormat>Presentación en pantalla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Horizonte</vt:lpstr>
      <vt:lpstr>Presentación de PowerPoint</vt:lpstr>
      <vt:lpstr>Que es la deep web </vt:lpstr>
      <vt:lpstr>Niveles de cada uno… </vt:lpstr>
      <vt:lpstr>Para poder entrar ala deep web es el con el programa de tor browser es un navegador que se hace pasar por varios servidores.</vt:lpstr>
      <vt:lpstr>Que riesgos de toman al entrar. </vt:lpstr>
      <vt:lpstr>Como se sube de nivel.</vt:lpstr>
      <vt:lpstr>Programas que se deben de usar.</vt:lpstr>
      <vt:lpstr>Que se maneja en el mercado dela red oscura.</vt:lpstr>
      <vt:lpstr>Para que son los hackers en la deep web.</vt:lpstr>
      <vt:lpstr>grams es como el buscados masivo  y como el google superficial, </vt:lpstr>
      <vt:lpstr>Que son los bitcoins.</vt:lpstr>
      <vt:lpstr>Gracias por su atención.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</dc:creator>
  <cp:lastModifiedBy>GUSTAVO</cp:lastModifiedBy>
  <cp:revision>9</cp:revision>
  <dcterms:created xsi:type="dcterms:W3CDTF">2017-02-24T23:43:28Z</dcterms:created>
  <dcterms:modified xsi:type="dcterms:W3CDTF">2017-02-25T01:11:31Z</dcterms:modified>
</cp:coreProperties>
</file>