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3" r:id="rId8"/>
    <p:sldId id="262"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Objects="1">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16F255-682C-0F48-B03E-C08C98AF3046}" type="datetimeFigureOut">
              <a:rPr lang="es-ES_tradnl" smtClean="0"/>
              <a:t>21/2/17</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78A390-35F6-8741-A3F7-351498876875}" type="slidenum">
              <a:rPr lang="es-ES_tradnl" smtClean="0"/>
              <a:t>‹Nr.›</a:t>
            </a:fld>
            <a:endParaRPr lang="es-ES_tradnl"/>
          </a:p>
        </p:txBody>
      </p:sp>
    </p:spTree>
    <p:extLst>
      <p:ext uri="{BB962C8B-B14F-4D97-AF65-F5344CB8AC3E}">
        <p14:creationId xmlns:p14="http://schemas.microsoft.com/office/powerpoint/2010/main" val="1870764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7A398-7E99-F242-88E9-F1417D37F5D5}" type="datetimeFigureOut">
              <a:rPr lang="es-ES_tradnl" smtClean="0"/>
              <a:t>21/2/17</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212E8-FF09-7E4F-9443-FE4BBE1558C6}" type="slidenum">
              <a:rPr lang="es-ES_tradnl" smtClean="0"/>
              <a:t>‹Nr.›</a:t>
            </a:fld>
            <a:endParaRPr lang="es-ES_tradnl"/>
          </a:p>
        </p:txBody>
      </p:sp>
    </p:spTree>
    <p:extLst>
      <p:ext uri="{BB962C8B-B14F-4D97-AF65-F5344CB8AC3E}">
        <p14:creationId xmlns:p14="http://schemas.microsoft.com/office/powerpoint/2010/main" val="287345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gd name="T0" fmla="*/ 3069 w 3840"/>
                <a:gd name="T1" fmla="*/ 115 h 2160"/>
                <a:gd name="T2" fmla="*/ 2429 w 3840"/>
                <a:gd name="T3" fmla="*/ 1131 h 2160"/>
                <a:gd name="T4" fmla="*/ 2563 w 3840"/>
                <a:gd name="T5" fmla="*/ 1489 h 2160"/>
                <a:gd name="T6" fmla="*/ 3421 w 3840"/>
                <a:gd name="T7" fmla="*/ 3 h 2160"/>
                <a:gd name="T8" fmla="*/ 3102 w 3840"/>
                <a:gd name="T9" fmla="*/ 189 h 2160"/>
                <a:gd name="T10" fmla="*/ 3298 w 3840"/>
                <a:gd name="T11" fmla="*/ 23 h 2160"/>
                <a:gd name="T12" fmla="*/ 1841 w 3840"/>
                <a:gd name="T13" fmla="*/ 135 h 2160"/>
                <a:gd name="T14" fmla="*/ 3411 w 3840"/>
                <a:gd name="T15" fmla="*/ 45 h 2160"/>
                <a:gd name="T16" fmla="*/ 3169 w 3840"/>
                <a:gd name="T17" fmla="*/ 390 h 2160"/>
                <a:gd name="T18" fmla="*/ 3326 w 3840"/>
                <a:gd name="T19" fmla="*/ 348 h 2160"/>
                <a:gd name="T20" fmla="*/ 3320 w 3840"/>
                <a:gd name="T21" fmla="*/ 637 h 2160"/>
                <a:gd name="T22" fmla="*/ 3457 w 3840"/>
                <a:gd name="T23" fmla="*/ 411 h 2160"/>
                <a:gd name="T24" fmla="*/ 3490 w 3840"/>
                <a:gd name="T25" fmla="*/ 599 h 2160"/>
                <a:gd name="T26" fmla="*/ 3694 w 3840"/>
                <a:gd name="T27" fmla="*/ 742 h 2160"/>
                <a:gd name="T28" fmla="*/ 3577 w 3840"/>
                <a:gd name="T29" fmla="*/ 449 h 2160"/>
                <a:gd name="T30" fmla="*/ 3760 w 3840"/>
                <a:gd name="T31" fmla="*/ 521 h 2160"/>
                <a:gd name="T32" fmla="*/ 3696 w 3840"/>
                <a:gd name="T33" fmla="*/ 327 h 2160"/>
                <a:gd name="T34" fmla="*/ 3754 w 3840"/>
                <a:gd name="T35" fmla="*/ 281 h 2160"/>
                <a:gd name="T36" fmla="*/ 1679 w 3840"/>
                <a:gd name="T37" fmla="*/ 103 h 2160"/>
                <a:gd name="T38" fmla="*/ 2911 w 3840"/>
                <a:gd name="T39" fmla="*/ 1548 h 2160"/>
                <a:gd name="T40" fmla="*/ 2750 w 3840"/>
                <a:gd name="T41" fmla="*/ 1334 h 2160"/>
                <a:gd name="T42" fmla="*/ 2717 w 3840"/>
                <a:gd name="T43" fmla="*/ 1438 h 2160"/>
                <a:gd name="T44" fmla="*/ 2566 w 3840"/>
                <a:gd name="T45" fmla="*/ 1138 h 2160"/>
                <a:gd name="T46" fmla="*/ 2540 w 3840"/>
                <a:gd name="T47" fmla="*/ 1291 h 2160"/>
                <a:gd name="T48" fmla="*/ 2211 w 3840"/>
                <a:gd name="T49" fmla="*/ 923 h 2160"/>
                <a:gd name="T50" fmla="*/ 2207 w 3840"/>
                <a:gd name="T51" fmla="*/ 1012 h 2160"/>
                <a:gd name="T52" fmla="*/ 2179 w 3840"/>
                <a:gd name="T53" fmla="*/ 1169 h 2160"/>
                <a:gd name="T54" fmla="*/ 1750 w 3840"/>
                <a:gd name="T55" fmla="*/ 967 h 2160"/>
                <a:gd name="T56" fmla="*/ 2038 w 3840"/>
                <a:gd name="T57" fmla="*/ 1326 h 2160"/>
                <a:gd name="T58" fmla="*/ 1843 w 3840"/>
                <a:gd name="T59" fmla="*/ 1343 h 2160"/>
                <a:gd name="T60" fmla="*/ 2339 w 3840"/>
                <a:gd name="T61" fmla="*/ 1487 h 2160"/>
                <a:gd name="T62" fmla="*/ 2070 w 3840"/>
                <a:gd name="T63" fmla="*/ 1568 h 2160"/>
                <a:gd name="T64" fmla="*/ 2041 w 3840"/>
                <a:gd name="T65" fmla="*/ 1635 h 2160"/>
                <a:gd name="T66" fmla="*/ 2257 w 3840"/>
                <a:gd name="T67" fmla="*/ 1708 h 2160"/>
                <a:gd name="T68" fmla="*/ 2462 w 3840"/>
                <a:gd name="T69" fmla="*/ 1789 h 2160"/>
                <a:gd name="T70" fmla="*/ 3002 w 3840"/>
                <a:gd name="T71" fmla="*/ 1816 h 2160"/>
                <a:gd name="T72" fmla="*/ 2359 w 3840"/>
                <a:gd name="T73" fmla="*/ 1335 h 2160"/>
                <a:gd name="T74" fmla="*/ 2042 w 3840"/>
                <a:gd name="T75" fmla="*/ 1279 h 2160"/>
                <a:gd name="T76" fmla="*/ 2573 w 3840"/>
                <a:gd name="T77" fmla="*/ 1148 h 2160"/>
                <a:gd name="T78" fmla="*/ 2580 w 3840"/>
                <a:gd name="T79" fmla="*/ 1648 h 2160"/>
                <a:gd name="T80" fmla="*/ 2797 w 3840"/>
                <a:gd name="T81" fmla="*/ 1766 h 2160"/>
                <a:gd name="T82" fmla="*/ 908 w 3840"/>
                <a:gd name="T83" fmla="*/ 1460 h 2160"/>
                <a:gd name="T84" fmla="*/ 677 w 3840"/>
                <a:gd name="T85" fmla="*/ 862 h 2160"/>
                <a:gd name="T86" fmla="*/ 604 w 3840"/>
                <a:gd name="T87" fmla="*/ 1037 h 2160"/>
                <a:gd name="T88" fmla="*/ 557 w 3840"/>
                <a:gd name="T89" fmla="*/ 1054 h 2160"/>
                <a:gd name="T90" fmla="*/ 504 w 3840"/>
                <a:gd name="T91" fmla="*/ 969 h 2160"/>
                <a:gd name="T92" fmla="*/ 475 w 3840"/>
                <a:gd name="T93" fmla="*/ 717 h 2160"/>
                <a:gd name="T94" fmla="*/ 412 w 3840"/>
                <a:gd name="T95" fmla="*/ 903 h 2160"/>
                <a:gd name="T96" fmla="*/ 371 w 3840"/>
                <a:gd name="T97" fmla="*/ 887 h 2160"/>
                <a:gd name="T98" fmla="*/ 316 w 3840"/>
                <a:gd name="T99" fmla="*/ 498 h 2160"/>
                <a:gd name="T100" fmla="*/ 259 w 3840"/>
                <a:gd name="T101" fmla="*/ 632 h 2160"/>
                <a:gd name="T102" fmla="*/ 190 w 3840"/>
                <a:gd name="T103" fmla="*/ 291 h 2160"/>
                <a:gd name="T104" fmla="*/ 75 w 3840"/>
                <a:gd name="T105" fmla="*/ 385 h 2160"/>
                <a:gd name="T106" fmla="*/ 10 w 3840"/>
                <a:gd name="T107" fmla="*/ 550 h 2160"/>
                <a:gd name="T108" fmla="*/ 303 w 3840"/>
                <a:gd name="T109" fmla="*/ 847 h 2160"/>
                <a:gd name="T110" fmla="*/ 370 w 3840"/>
                <a:gd name="T111" fmla="*/ 976 h 2160"/>
                <a:gd name="T112" fmla="*/ 373 w 3840"/>
                <a:gd name="T113" fmla="*/ 1081 h 2160"/>
                <a:gd name="T114" fmla="*/ 418 w 3840"/>
                <a:gd name="T115" fmla="*/ 1223 h 2160"/>
                <a:gd name="T116" fmla="*/ 324 w 3840"/>
                <a:gd name="T117" fmla="*/ 626 h 2160"/>
                <a:gd name="T118" fmla="*/ 500 w 3840"/>
                <a:gd name="T119" fmla="*/ 1151 h 2160"/>
                <a:gd name="T120" fmla="*/ 722 w 3840"/>
                <a:gd name="T121" fmla="*/ 1180 h 2160"/>
                <a:gd name="T122" fmla="*/ 857 w 3840"/>
                <a:gd name="T123" fmla="*/ 1419 h 2160"/>
                <a:gd name="T124" fmla="*/ 1899 w 3840"/>
                <a:gd name="T125" fmla="*/ 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noEditPoints="1"/>
            </p:cNvSpPr>
            <p:nvPr/>
          </p:nvSpPr>
          <p:spPr bwMode="auto">
            <a:xfrm>
              <a:off x="0" y="3175"/>
              <a:ext cx="12192000" cy="6862763"/>
            </a:xfrm>
            <a:custGeom>
              <a:avLst/>
              <a:gdLst>
                <a:gd name="T0" fmla="*/ 14 w 3840"/>
                <a:gd name="T1" fmla="*/ 1191 h 2160"/>
                <a:gd name="T2" fmla="*/ 1306 w 3840"/>
                <a:gd name="T3" fmla="*/ 114 h 2160"/>
                <a:gd name="T4" fmla="*/ 1065 w 3840"/>
                <a:gd name="T5" fmla="*/ 52 h 2160"/>
                <a:gd name="T6" fmla="*/ 1094 w 3840"/>
                <a:gd name="T7" fmla="*/ 140 h 2160"/>
                <a:gd name="T8" fmla="*/ 1298 w 3840"/>
                <a:gd name="T9" fmla="*/ 284 h 2160"/>
                <a:gd name="T10" fmla="*/ 857 w 3840"/>
                <a:gd name="T11" fmla="*/ 102 h 2160"/>
                <a:gd name="T12" fmla="*/ 1164 w 3840"/>
                <a:gd name="T13" fmla="*/ 342 h 2160"/>
                <a:gd name="T14" fmla="*/ 974 w 3840"/>
                <a:gd name="T15" fmla="*/ 155 h 2160"/>
                <a:gd name="T16" fmla="*/ 526 w 3840"/>
                <a:gd name="T17" fmla="*/ 65 h 2160"/>
                <a:gd name="T18" fmla="*/ 1518 w 3840"/>
                <a:gd name="T19" fmla="*/ 2029 h 2160"/>
                <a:gd name="T20" fmla="*/ 1392 w 3840"/>
                <a:gd name="T21" fmla="*/ 2042 h 2160"/>
                <a:gd name="T22" fmla="*/ 1248 w 3840"/>
                <a:gd name="T23" fmla="*/ 1903 h 2160"/>
                <a:gd name="T24" fmla="*/ 1437 w 3840"/>
                <a:gd name="T25" fmla="*/ 1647 h 2160"/>
                <a:gd name="T26" fmla="*/ 1291 w 3840"/>
                <a:gd name="T27" fmla="*/ 1763 h 2160"/>
                <a:gd name="T28" fmla="*/ 1365 w 3840"/>
                <a:gd name="T29" fmla="*/ 1580 h 2160"/>
                <a:gd name="T30" fmla="*/ 1357 w 3840"/>
                <a:gd name="T31" fmla="*/ 1514 h 2160"/>
                <a:gd name="T32" fmla="*/ 1259 w 3840"/>
                <a:gd name="T33" fmla="*/ 1453 h 2160"/>
                <a:gd name="T34" fmla="*/ 1167 w 3840"/>
                <a:gd name="T35" fmla="*/ 1436 h 2160"/>
                <a:gd name="T36" fmla="*/ 1126 w 3840"/>
                <a:gd name="T37" fmla="*/ 1730 h 2160"/>
                <a:gd name="T38" fmla="*/ 1182 w 3840"/>
                <a:gd name="T39" fmla="*/ 2042 h 2160"/>
                <a:gd name="T40" fmla="*/ 1228 w 3840"/>
                <a:gd name="T41" fmla="*/ 2077 h 2160"/>
                <a:gd name="T42" fmla="*/ 1424 w 3840"/>
                <a:gd name="T43" fmla="*/ 1802 h 2160"/>
                <a:gd name="T44" fmla="*/ 1211 w 3840"/>
                <a:gd name="T45" fmla="*/ 2088 h 2160"/>
                <a:gd name="T46" fmla="*/ 3646 w 3840"/>
                <a:gd name="T47" fmla="*/ 1568 h 2160"/>
                <a:gd name="T48" fmla="*/ 3572 w 3840"/>
                <a:gd name="T49" fmla="*/ 1424 h 2160"/>
                <a:gd name="T50" fmla="*/ 3525 w 3840"/>
                <a:gd name="T51" fmla="*/ 1319 h 2160"/>
                <a:gd name="T52" fmla="*/ 3460 w 3840"/>
                <a:gd name="T53" fmla="*/ 1176 h 2160"/>
                <a:gd name="T54" fmla="*/ 3263 w 3840"/>
                <a:gd name="T55" fmla="*/ 980 h 2160"/>
                <a:gd name="T56" fmla="*/ 3390 w 3840"/>
                <a:gd name="T57" fmla="*/ 954 h 2160"/>
                <a:gd name="T58" fmla="*/ 2881 w 3840"/>
                <a:gd name="T59" fmla="*/ 641 h 2160"/>
                <a:gd name="T60" fmla="*/ 3082 w 3840"/>
                <a:gd name="T61" fmla="*/ 960 h 2160"/>
                <a:gd name="T62" fmla="*/ 3185 w 3840"/>
                <a:gd name="T63" fmla="*/ 1131 h 2160"/>
                <a:gd name="T64" fmla="*/ 3223 w 3840"/>
                <a:gd name="T65" fmla="*/ 1202 h 2160"/>
                <a:gd name="T66" fmla="*/ 3254 w 3840"/>
                <a:gd name="T67" fmla="*/ 1289 h 2160"/>
                <a:gd name="T68" fmla="*/ 3213 w 3840"/>
                <a:gd name="T69" fmla="*/ 1547 h 2160"/>
                <a:gd name="T70" fmla="*/ 3326 w 3840"/>
                <a:gd name="T71" fmla="*/ 1190 h 2160"/>
                <a:gd name="T72" fmla="*/ 3350 w 3840"/>
                <a:gd name="T73" fmla="*/ 1141 h 2160"/>
                <a:gd name="T74" fmla="*/ 3323 w 3840"/>
                <a:gd name="T75" fmla="*/ 1621 h 2160"/>
                <a:gd name="T76" fmla="*/ 3417 w 3840"/>
                <a:gd name="T77" fmla="*/ 1288 h 2160"/>
                <a:gd name="T78" fmla="*/ 3415 w 3840"/>
                <a:gd name="T79" fmla="*/ 1686 h 2160"/>
                <a:gd name="T80" fmla="*/ 3401 w 3840"/>
                <a:gd name="T81" fmla="*/ 1967 h 2160"/>
                <a:gd name="T82" fmla="*/ 3524 w 3840"/>
                <a:gd name="T83" fmla="*/ 1566 h 2160"/>
                <a:gd name="T84" fmla="*/ 3528 w 3840"/>
                <a:gd name="T85" fmla="*/ 2119 h 2160"/>
                <a:gd name="T86" fmla="*/ 3554 w 3840"/>
                <a:gd name="T87" fmla="*/ 2006 h 2160"/>
                <a:gd name="T88" fmla="*/ 3606 w 3840"/>
                <a:gd name="T89" fmla="*/ 2020 h 2160"/>
                <a:gd name="T90" fmla="*/ 3608 w 3840"/>
                <a:gd name="T91" fmla="*/ 1756 h 2160"/>
                <a:gd name="T92" fmla="*/ 3670 w 3840"/>
                <a:gd name="T93" fmla="*/ 1726 h 2160"/>
                <a:gd name="T94" fmla="*/ 3718 w 3840"/>
                <a:gd name="T95" fmla="*/ 1661 h 2160"/>
                <a:gd name="T96" fmla="*/ 3142 w 3840"/>
                <a:gd name="T97" fmla="*/ 820 h 2160"/>
                <a:gd name="T98" fmla="*/ 3027 w 3840"/>
                <a:gd name="T99" fmla="*/ 945 h 2160"/>
                <a:gd name="T100" fmla="*/ 3069 w 3840"/>
                <a:gd name="T101" fmla="*/ 856 h 2160"/>
                <a:gd name="T102" fmla="*/ 3146 w 3840"/>
                <a:gd name="T103" fmla="*/ 1077 h 2160"/>
                <a:gd name="T104" fmla="*/ 3534 w 3840"/>
                <a:gd name="T105" fmla="*/ 1276 h 2160"/>
                <a:gd name="T106" fmla="*/ 3543 w 3840"/>
                <a:gd name="T107" fmla="*/ 1651 h 2160"/>
                <a:gd name="T108" fmla="*/ 514 w 3840"/>
                <a:gd name="T109" fmla="*/ 143 h 2160"/>
                <a:gd name="T110" fmla="*/ 680 w 3840"/>
                <a:gd name="T111" fmla="*/ 3 h 2160"/>
                <a:gd name="T112" fmla="*/ 986 w 3840"/>
                <a:gd name="T113" fmla="*/ 2040 h 2160"/>
                <a:gd name="T114" fmla="*/ 610 w 3840"/>
                <a:gd name="T115" fmla="*/ 47 h 2160"/>
                <a:gd name="T116" fmla="*/ 915 w 3840"/>
                <a:gd name="T117" fmla="*/ 348 h 2160"/>
                <a:gd name="T118" fmla="*/ 414 w 3840"/>
                <a:gd name="T119" fmla="*/ 125 h 2160"/>
                <a:gd name="T120" fmla="*/ 1119 w 3840"/>
                <a:gd name="T121" fmla="*/ 2066 h 2160"/>
                <a:gd name="T122" fmla="*/ 1282 w 3840"/>
                <a:gd name="T123" fmla="*/ 2121 h 2160"/>
                <a:gd name="T124" fmla="*/ 1350 w 3840"/>
                <a:gd name="T125" fmla="*/ 1957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noEditPoints="1"/>
            </p:cNvSpPr>
            <p:nvPr/>
          </p:nvSpPr>
          <p:spPr bwMode="auto">
            <a:xfrm>
              <a:off x="0" y="3175"/>
              <a:ext cx="12198350" cy="6875463"/>
            </a:xfrm>
            <a:custGeom>
              <a:avLst/>
              <a:gdLst>
                <a:gd name="T0" fmla="*/ 3115 w 3840"/>
                <a:gd name="T1" fmla="*/ 2086 h 2163"/>
                <a:gd name="T2" fmla="*/ 303 w 3840"/>
                <a:gd name="T3" fmla="*/ 2102 h 2163"/>
                <a:gd name="T4" fmla="*/ 2351 w 3840"/>
                <a:gd name="T5" fmla="*/ 458 h 2163"/>
                <a:gd name="T6" fmla="*/ 2569 w 3840"/>
                <a:gd name="T7" fmla="*/ 281 h 2163"/>
                <a:gd name="T8" fmla="*/ 2484 w 3840"/>
                <a:gd name="T9" fmla="*/ 516 h 2163"/>
                <a:gd name="T10" fmla="*/ 2591 w 3840"/>
                <a:gd name="T11" fmla="*/ 630 h 2163"/>
                <a:gd name="T12" fmla="*/ 2663 w 3840"/>
                <a:gd name="T13" fmla="*/ 281 h 2163"/>
                <a:gd name="T14" fmla="*/ 2811 w 3840"/>
                <a:gd name="T15" fmla="*/ 351 h 2163"/>
                <a:gd name="T16" fmla="*/ 2375 w 3840"/>
                <a:gd name="T17" fmla="*/ 366 h 2163"/>
                <a:gd name="T18" fmla="*/ 1650 w 3840"/>
                <a:gd name="T19" fmla="*/ 918 h 2163"/>
                <a:gd name="T20" fmla="*/ 1979 w 3840"/>
                <a:gd name="T21" fmla="*/ 484 h 2163"/>
                <a:gd name="T22" fmla="*/ 1518 w 3840"/>
                <a:gd name="T23" fmla="*/ 322 h 2163"/>
                <a:gd name="T24" fmla="*/ 1566 w 3840"/>
                <a:gd name="T25" fmla="*/ 391 h 2163"/>
                <a:gd name="T26" fmla="*/ 1521 w 3840"/>
                <a:gd name="T27" fmla="*/ 412 h 2163"/>
                <a:gd name="T28" fmla="*/ 1539 w 3840"/>
                <a:gd name="T29" fmla="*/ 499 h 2163"/>
                <a:gd name="T30" fmla="*/ 1600 w 3840"/>
                <a:gd name="T31" fmla="*/ 619 h 2163"/>
                <a:gd name="T32" fmla="*/ 1286 w 3840"/>
                <a:gd name="T33" fmla="*/ 512 h 2163"/>
                <a:gd name="T34" fmla="*/ 1194 w 3840"/>
                <a:gd name="T35" fmla="*/ 590 h 2163"/>
                <a:gd name="T36" fmla="*/ 1229 w 3840"/>
                <a:gd name="T37" fmla="*/ 699 h 2163"/>
                <a:gd name="T38" fmla="*/ 1076 w 3840"/>
                <a:gd name="T39" fmla="*/ 773 h 2163"/>
                <a:gd name="T40" fmla="*/ 1090 w 3840"/>
                <a:gd name="T41" fmla="*/ 899 h 2163"/>
                <a:gd name="T42" fmla="*/ 1031 w 3840"/>
                <a:gd name="T43" fmla="*/ 1065 h 2163"/>
                <a:gd name="T44" fmla="*/ 1126 w 3840"/>
                <a:gd name="T45" fmla="*/ 1099 h 2163"/>
                <a:gd name="T46" fmla="*/ 1323 w 3840"/>
                <a:gd name="T47" fmla="*/ 1061 h 2163"/>
                <a:gd name="T48" fmla="*/ 1567 w 3840"/>
                <a:gd name="T49" fmla="*/ 703 h 2163"/>
                <a:gd name="T50" fmla="*/ 1526 w 3840"/>
                <a:gd name="T51" fmla="*/ 969 h 2163"/>
                <a:gd name="T52" fmla="*/ 1770 w 3840"/>
                <a:gd name="T53" fmla="*/ 666 h 2163"/>
                <a:gd name="T54" fmla="*/ 1804 w 3840"/>
                <a:gd name="T55" fmla="*/ 421 h 2163"/>
                <a:gd name="T56" fmla="*/ 1818 w 3840"/>
                <a:gd name="T57" fmla="*/ 697 h 2163"/>
                <a:gd name="T58" fmla="*/ 1260 w 3840"/>
                <a:gd name="T59" fmla="*/ 811 h 2163"/>
                <a:gd name="T60" fmla="*/ 2684 w 3840"/>
                <a:gd name="T61" fmla="*/ 26 h 2163"/>
                <a:gd name="T62" fmla="*/ 2362 w 3840"/>
                <a:gd name="T63" fmla="*/ 26 h 2163"/>
                <a:gd name="T64" fmla="*/ 2983 w 3840"/>
                <a:gd name="T65" fmla="*/ 1990 h 2163"/>
                <a:gd name="T66" fmla="*/ 2584 w 3840"/>
                <a:gd name="T67" fmla="*/ 2124 h 2163"/>
                <a:gd name="T68" fmla="*/ 2486 w 3840"/>
                <a:gd name="T69" fmla="*/ 1909 h 2163"/>
                <a:gd name="T70" fmla="*/ 2324 w 3840"/>
                <a:gd name="T71" fmla="*/ 2141 h 2163"/>
                <a:gd name="T72" fmla="*/ 2078 w 3840"/>
                <a:gd name="T73" fmla="*/ 1837 h 2163"/>
                <a:gd name="T74" fmla="*/ 1997 w 3840"/>
                <a:gd name="T75" fmla="*/ 1870 h 2163"/>
                <a:gd name="T76" fmla="*/ 1799 w 3840"/>
                <a:gd name="T77" fmla="*/ 1763 h 2163"/>
                <a:gd name="T78" fmla="*/ 1673 w 3840"/>
                <a:gd name="T79" fmla="*/ 1891 h 2163"/>
                <a:gd name="T80" fmla="*/ 1995 w 3840"/>
                <a:gd name="T81" fmla="*/ 1997 h 2163"/>
                <a:gd name="T82" fmla="*/ 1827 w 3840"/>
                <a:gd name="T83" fmla="*/ 2083 h 2163"/>
                <a:gd name="T84" fmla="*/ 1979 w 3840"/>
                <a:gd name="T85" fmla="*/ 2138 h 2163"/>
                <a:gd name="T86" fmla="*/ 1843 w 3840"/>
                <a:gd name="T87" fmla="*/ 1913 h 2163"/>
                <a:gd name="T88" fmla="*/ 2365 w 3840"/>
                <a:gd name="T89" fmla="*/ 2000 h 2163"/>
                <a:gd name="T90" fmla="*/ 2846 w 3840"/>
                <a:gd name="T91" fmla="*/ 2026 h 2163"/>
                <a:gd name="T92" fmla="*/ 714 w 3840"/>
                <a:gd name="T93" fmla="*/ 2068 h 2163"/>
                <a:gd name="T94" fmla="*/ 716 w 3840"/>
                <a:gd name="T95" fmla="*/ 1974 h 2163"/>
                <a:gd name="T96" fmla="*/ 710 w 3840"/>
                <a:gd name="T97" fmla="*/ 1802 h 2163"/>
                <a:gd name="T98" fmla="*/ 618 w 3840"/>
                <a:gd name="T99" fmla="*/ 1800 h 2163"/>
                <a:gd name="T100" fmla="*/ 460 w 3840"/>
                <a:gd name="T101" fmla="*/ 1918 h 2163"/>
                <a:gd name="T102" fmla="*/ 459 w 3840"/>
                <a:gd name="T103" fmla="*/ 1776 h 2163"/>
                <a:gd name="T104" fmla="*/ 444 w 3840"/>
                <a:gd name="T105" fmla="*/ 1659 h 2163"/>
                <a:gd name="T106" fmla="*/ 400 w 3840"/>
                <a:gd name="T107" fmla="*/ 1551 h 2163"/>
                <a:gd name="T108" fmla="*/ 307 w 3840"/>
                <a:gd name="T109" fmla="*/ 1325 h 2163"/>
                <a:gd name="T110" fmla="*/ 116 w 3840"/>
                <a:gd name="T111" fmla="*/ 1306 h 2163"/>
                <a:gd name="T112" fmla="*/ 283 w 3840"/>
                <a:gd name="T113" fmla="*/ 1664 h 2163"/>
                <a:gd name="T114" fmla="*/ 44 w 3840"/>
                <a:gd name="T115" fmla="*/ 1528 h 2163"/>
                <a:gd name="T116" fmla="*/ 158 w 3840"/>
                <a:gd name="T117" fmla="*/ 1751 h 2163"/>
                <a:gd name="T118" fmla="*/ 0 w 3840"/>
                <a:gd name="T119" fmla="*/ 1778 h 2163"/>
                <a:gd name="T120" fmla="*/ 142 w 3840"/>
                <a:gd name="T121" fmla="*/ 1923 h 2163"/>
                <a:gd name="T122" fmla="*/ 438 w 3840"/>
                <a:gd name="T123" fmla="*/ 2125 h 2163"/>
                <a:gd name="T124" fmla="*/ 566 w 3840"/>
                <a:gd name="T125" fmla="*/ 2151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Date Placeholder 3"/>
          <p:cNvSpPr>
            <a:spLocks noGrp="1"/>
          </p:cNvSpPr>
          <p:nvPr>
            <p:ph type="dt" sz="half" idx="10"/>
          </p:nvPr>
        </p:nvSpPr>
        <p:spPr>
          <a:xfrm>
            <a:off x="8973319" y="6442524"/>
            <a:ext cx="2743200" cy="365125"/>
          </a:xfrm>
        </p:spPr>
        <p:txBody>
          <a:bodyPr/>
          <a:lstStyle/>
          <a:p>
            <a:fld id="{C764DE79-268F-4C1A-8933-263129D2AF90}" type="datetimeFigureOut">
              <a:rPr lang="en-US" smtClean="0"/>
              <a:t>2/21/17</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48F63A3B-78C7-47BE-AE5E-E10140E04643}" type="slidenum">
              <a:rPr lang="en-US" smtClean="0"/>
              <a:t>‹Nr.›</a:t>
            </a:fld>
            <a:endParaRPr lang="en-US" dirty="0"/>
          </a:p>
        </p:txBody>
      </p:sp>
      <p:sp>
        <p:nvSpPr>
          <p:cNvPr id="68" name="Freeform 57"/>
          <p:cNvSpPr>
            <a:spLocks/>
          </p:cNvSpPr>
          <p:nvPr/>
        </p:nvSpPr>
        <p:spPr bwMode="auto">
          <a:xfrm>
            <a:off x="4456113" y="31750"/>
            <a:ext cx="0" cy="1588"/>
          </a:xfrm>
          <a:custGeom>
            <a:avLst/>
            <a:gdLst>
              <a:gd name="T0" fmla="*/ 0 w 2"/>
              <a:gd name="T1" fmla="*/ 0 h 2"/>
              <a:gd name="T2" fmla="*/ 2 w 2"/>
              <a:gd name="T3" fmla="*/ 0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a:spLocks/>
            </p:cNvSpPr>
            <p:nvPr/>
          </p:nvSpPr>
          <p:spPr bwMode="auto">
            <a:xfrm>
              <a:off x="7320300" y="467784"/>
              <a:ext cx="4875213" cy="5922963"/>
            </a:xfrm>
            <a:custGeom>
              <a:avLst/>
              <a:gdLst>
                <a:gd name="T0" fmla="*/ 199 w 3071"/>
                <a:gd name="T1" fmla="*/ 0 h 3731"/>
                <a:gd name="T2" fmla="*/ 3071 w 3071"/>
                <a:gd name="T3" fmla="*/ 0 h 3731"/>
                <a:gd name="T4" fmla="*/ 3071 w 3071"/>
                <a:gd name="T5" fmla="*/ 3731 h 3731"/>
                <a:gd name="T6" fmla="*/ 199 w 3071"/>
                <a:gd name="T7" fmla="*/ 3731 h 3731"/>
                <a:gd name="T8" fmla="*/ 164 w 3071"/>
                <a:gd name="T9" fmla="*/ 3728 h 3731"/>
                <a:gd name="T10" fmla="*/ 130 w 3071"/>
                <a:gd name="T11" fmla="*/ 3719 h 3731"/>
                <a:gd name="T12" fmla="*/ 98 w 3071"/>
                <a:gd name="T13" fmla="*/ 3704 h 3731"/>
                <a:gd name="T14" fmla="*/ 71 w 3071"/>
                <a:gd name="T15" fmla="*/ 3683 h 3731"/>
                <a:gd name="T16" fmla="*/ 46 w 3071"/>
                <a:gd name="T17" fmla="*/ 3660 h 3731"/>
                <a:gd name="T18" fmla="*/ 27 w 3071"/>
                <a:gd name="T19" fmla="*/ 3631 h 3731"/>
                <a:gd name="T20" fmla="*/ 12 w 3071"/>
                <a:gd name="T21" fmla="*/ 3601 h 3731"/>
                <a:gd name="T22" fmla="*/ 3 w 3071"/>
                <a:gd name="T23" fmla="*/ 3567 h 3731"/>
                <a:gd name="T24" fmla="*/ 0 w 3071"/>
                <a:gd name="T25" fmla="*/ 3531 h 3731"/>
                <a:gd name="T26" fmla="*/ 0 w 3071"/>
                <a:gd name="T27" fmla="*/ 199 h 3731"/>
                <a:gd name="T28" fmla="*/ 3 w 3071"/>
                <a:gd name="T29" fmla="*/ 164 h 3731"/>
                <a:gd name="T30" fmla="*/ 12 w 3071"/>
                <a:gd name="T31" fmla="*/ 130 h 3731"/>
                <a:gd name="T32" fmla="*/ 27 w 3071"/>
                <a:gd name="T33" fmla="*/ 98 h 3731"/>
                <a:gd name="T34" fmla="*/ 46 w 3071"/>
                <a:gd name="T35" fmla="*/ 71 h 3731"/>
                <a:gd name="T36" fmla="*/ 71 w 3071"/>
                <a:gd name="T37" fmla="*/ 46 h 3731"/>
                <a:gd name="T38" fmla="*/ 98 w 3071"/>
                <a:gd name="T39" fmla="*/ 27 h 3731"/>
                <a:gd name="T40" fmla="*/ 130 w 3071"/>
                <a:gd name="T41" fmla="*/ 12 h 3731"/>
                <a:gd name="T42" fmla="*/ 164 w 3071"/>
                <a:gd name="T43" fmla="*/ 2 h 3731"/>
                <a:gd name="T44" fmla="*/ 199 w 3071"/>
                <a:gd name="T45" fmla="*/ 0 h 3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211"/>
            <p:cNvSpPr>
              <a:spLocks/>
            </p:cNvSpPr>
            <p:nvPr/>
          </p:nvSpPr>
          <p:spPr bwMode="auto">
            <a:xfrm>
              <a:off x="7505469" y="661988"/>
              <a:ext cx="4686300" cy="5543550"/>
            </a:xfrm>
            <a:custGeom>
              <a:avLst/>
              <a:gdLst>
                <a:gd name="T0" fmla="*/ 79 w 2952"/>
                <a:gd name="T1" fmla="*/ 0 h 3492"/>
                <a:gd name="T2" fmla="*/ 2952 w 2952"/>
                <a:gd name="T3" fmla="*/ 0 h 3492"/>
                <a:gd name="T4" fmla="*/ 2952 w 2952"/>
                <a:gd name="T5" fmla="*/ 25 h 3492"/>
                <a:gd name="T6" fmla="*/ 79 w 2952"/>
                <a:gd name="T7" fmla="*/ 25 h 3492"/>
                <a:gd name="T8" fmla="*/ 62 w 2952"/>
                <a:gd name="T9" fmla="*/ 27 h 3492"/>
                <a:gd name="T10" fmla="*/ 48 w 2952"/>
                <a:gd name="T11" fmla="*/ 35 h 3492"/>
                <a:gd name="T12" fmla="*/ 35 w 2952"/>
                <a:gd name="T13" fmla="*/ 47 h 3492"/>
                <a:gd name="T14" fmla="*/ 26 w 2952"/>
                <a:gd name="T15" fmla="*/ 63 h 3492"/>
                <a:gd name="T16" fmla="*/ 24 w 2952"/>
                <a:gd name="T17" fmla="*/ 80 h 3492"/>
                <a:gd name="T18" fmla="*/ 24 w 2952"/>
                <a:gd name="T19" fmla="*/ 3411 h 3492"/>
                <a:gd name="T20" fmla="*/ 26 w 2952"/>
                <a:gd name="T21" fmla="*/ 3429 h 3492"/>
                <a:gd name="T22" fmla="*/ 35 w 2952"/>
                <a:gd name="T23" fmla="*/ 3444 h 3492"/>
                <a:gd name="T24" fmla="*/ 48 w 2952"/>
                <a:gd name="T25" fmla="*/ 3457 h 3492"/>
                <a:gd name="T26" fmla="*/ 62 w 2952"/>
                <a:gd name="T27" fmla="*/ 3466 h 3492"/>
                <a:gd name="T28" fmla="*/ 79 w 2952"/>
                <a:gd name="T29" fmla="*/ 3468 h 3492"/>
                <a:gd name="T30" fmla="*/ 2951 w 2952"/>
                <a:gd name="T31" fmla="*/ 3468 h 3492"/>
                <a:gd name="T32" fmla="*/ 2951 w 2952"/>
                <a:gd name="T33" fmla="*/ 3492 h 3492"/>
                <a:gd name="T34" fmla="*/ 79 w 2952"/>
                <a:gd name="T35" fmla="*/ 3492 h 3492"/>
                <a:gd name="T36" fmla="*/ 59 w 2952"/>
                <a:gd name="T37" fmla="*/ 3489 h 3492"/>
                <a:gd name="T38" fmla="*/ 40 w 2952"/>
                <a:gd name="T39" fmla="*/ 3481 h 3492"/>
                <a:gd name="T40" fmla="*/ 23 w 2952"/>
                <a:gd name="T41" fmla="*/ 3469 h 3492"/>
                <a:gd name="T42" fmla="*/ 11 w 2952"/>
                <a:gd name="T43" fmla="*/ 3452 h 3492"/>
                <a:gd name="T44" fmla="*/ 3 w 2952"/>
                <a:gd name="T45" fmla="*/ 3433 h 3492"/>
                <a:gd name="T46" fmla="*/ 0 w 2952"/>
                <a:gd name="T47" fmla="*/ 3411 h 3492"/>
                <a:gd name="T48" fmla="*/ 0 w 2952"/>
                <a:gd name="T49" fmla="*/ 80 h 3492"/>
                <a:gd name="T50" fmla="*/ 3 w 2952"/>
                <a:gd name="T51" fmla="*/ 60 h 3492"/>
                <a:gd name="T52" fmla="*/ 11 w 2952"/>
                <a:gd name="T53" fmla="*/ 41 h 3492"/>
                <a:gd name="T54" fmla="*/ 23 w 2952"/>
                <a:gd name="T55" fmla="*/ 24 h 3492"/>
                <a:gd name="T56" fmla="*/ 40 w 2952"/>
                <a:gd name="T57" fmla="*/ 11 h 3492"/>
                <a:gd name="T58" fmla="*/ 59 w 2952"/>
                <a:gd name="T59" fmla="*/ 4 h 3492"/>
                <a:gd name="T60" fmla="*/ 79 w 2952"/>
                <a:gd name="T61" fmla="*/ 0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2/21/17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gd name="T0" fmla="*/ 7 w 697"/>
                <a:gd name="T1" fmla="*/ 881 h 1954"/>
                <a:gd name="T2" fmla="*/ 87 w 697"/>
                <a:gd name="T3" fmla="*/ 1024 h 1954"/>
                <a:gd name="T4" fmla="*/ 77 w 697"/>
                <a:gd name="T5" fmla="*/ 866 h 1954"/>
                <a:gd name="T6" fmla="*/ 80 w 697"/>
                <a:gd name="T7" fmla="*/ 775 h 1954"/>
                <a:gd name="T8" fmla="*/ 85 w 697"/>
                <a:gd name="T9" fmla="*/ 692 h 1954"/>
                <a:gd name="T10" fmla="*/ 62 w 697"/>
                <a:gd name="T11" fmla="*/ 614 h 1954"/>
                <a:gd name="T12" fmla="*/ 82 w 697"/>
                <a:gd name="T13" fmla="*/ 559 h 1954"/>
                <a:gd name="T14" fmla="*/ 213 w 697"/>
                <a:gd name="T15" fmla="*/ 762 h 1954"/>
                <a:gd name="T16" fmla="*/ 215 w 697"/>
                <a:gd name="T17" fmla="*/ 692 h 1954"/>
                <a:gd name="T18" fmla="*/ 261 w 697"/>
                <a:gd name="T19" fmla="*/ 712 h 1954"/>
                <a:gd name="T20" fmla="*/ 223 w 697"/>
                <a:gd name="T21" fmla="*/ 491 h 1954"/>
                <a:gd name="T22" fmla="*/ 276 w 697"/>
                <a:gd name="T23" fmla="*/ 468 h 1954"/>
                <a:gd name="T24" fmla="*/ 316 w 697"/>
                <a:gd name="T25" fmla="*/ 475 h 1954"/>
                <a:gd name="T26" fmla="*/ 346 w 697"/>
                <a:gd name="T27" fmla="*/ 229 h 1954"/>
                <a:gd name="T28" fmla="*/ 376 w 697"/>
                <a:gd name="T29" fmla="*/ 380 h 1954"/>
                <a:gd name="T30" fmla="*/ 457 w 697"/>
                <a:gd name="T31" fmla="*/ 292 h 1954"/>
                <a:gd name="T32" fmla="*/ 499 w 697"/>
                <a:gd name="T33" fmla="*/ 271 h 1954"/>
                <a:gd name="T34" fmla="*/ 587 w 697"/>
                <a:gd name="T35" fmla="*/ 68 h 1954"/>
                <a:gd name="T36" fmla="*/ 560 w 697"/>
                <a:gd name="T37" fmla="*/ 259 h 1954"/>
                <a:gd name="T38" fmla="*/ 510 w 697"/>
                <a:gd name="T39" fmla="*/ 405 h 1954"/>
                <a:gd name="T40" fmla="*/ 467 w 697"/>
                <a:gd name="T41" fmla="*/ 508 h 1954"/>
                <a:gd name="T42" fmla="*/ 409 w 697"/>
                <a:gd name="T43" fmla="*/ 586 h 1954"/>
                <a:gd name="T44" fmla="*/ 638 w 697"/>
                <a:gd name="T45" fmla="*/ 317 h 1954"/>
                <a:gd name="T46" fmla="*/ 389 w 697"/>
                <a:gd name="T47" fmla="*/ 659 h 1954"/>
                <a:gd name="T48" fmla="*/ 500 w 697"/>
                <a:gd name="T49" fmla="*/ 611 h 1954"/>
                <a:gd name="T50" fmla="*/ 472 w 697"/>
                <a:gd name="T51" fmla="*/ 672 h 1954"/>
                <a:gd name="T52" fmla="*/ 316 w 697"/>
                <a:gd name="T53" fmla="*/ 888 h 1954"/>
                <a:gd name="T54" fmla="*/ 462 w 697"/>
                <a:gd name="T55" fmla="*/ 719 h 1954"/>
                <a:gd name="T56" fmla="*/ 434 w 697"/>
                <a:gd name="T57" fmla="*/ 808 h 1954"/>
                <a:gd name="T58" fmla="*/ 480 w 697"/>
                <a:gd name="T59" fmla="*/ 818 h 1954"/>
                <a:gd name="T60" fmla="*/ 316 w 697"/>
                <a:gd name="T61" fmla="*/ 1001 h 1954"/>
                <a:gd name="T62" fmla="*/ 545 w 697"/>
                <a:gd name="T63" fmla="*/ 795 h 1954"/>
                <a:gd name="T64" fmla="*/ 425 w 697"/>
                <a:gd name="T65" fmla="*/ 948 h 1954"/>
                <a:gd name="T66" fmla="*/ 402 w 697"/>
                <a:gd name="T67" fmla="*/ 989 h 1954"/>
                <a:gd name="T68" fmla="*/ 427 w 697"/>
                <a:gd name="T69" fmla="*/ 1001 h 1954"/>
                <a:gd name="T70" fmla="*/ 306 w 697"/>
                <a:gd name="T71" fmla="*/ 1200 h 1954"/>
                <a:gd name="T72" fmla="*/ 440 w 697"/>
                <a:gd name="T73" fmla="*/ 1044 h 1954"/>
                <a:gd name="T74" fmla="*/ 427 w 697"/>
                <a:gd name="T75" fmla="*/ 1094 h 1954"/>
                <a:gd name="T76" fmla="*/ 304 w 697"/>
                <a:gd name="T77" fmla="*/ 1291 h 1954"/>
                <a:gd name="T78" fmla="*/ 472 w 697"/>
                <a:gd name="T79" fmla="*/ 1104 h 1954"/>
                <a:gd name="T80" fmla="*/ 581 w 697"/>
                <a:gd name="T81" fmla="*/ 1029 h 1954"/>
                <a:gd name="T82" fmla="*/ 322 w 697"/>
                <a:gd name="T83" fmla="*/ 1404 h 1954"/>
                <a:gd name="T84" fmla="*/ 299 w 697"/>
                <a:gd name="T85" fmla="*/ 1502 h 1954"/>
                <a:gd name="T86" fmla="*/ 545 w 697"/>
                <a:gd name="T87" fmla="*/ 1190 h 1954"/>
                <a:gd name="T88" fmla="*/ 362 w 697"/>
                <a:gd name="T89" fmla="*/ 1613 h 1954"/>
                <a:gd name="T90" fmla="*/ 495 w 697"/>
                <a:gd name="T91" fmla="*/ 1389 h 1954"/>
                <a:gd name="T92" fmla="*/ 418 w 697"/>
                <a:gd name="T93" fmla="*/ 1950 h 1954"/>
                <a:gd name="T94" fmla="*/ 141 w 697"/>
                <a:gd name="T95" fmla="*/ 1497 h 1954"/>
                <a:gd name="T96" fmla="*/ 105 w 697"/>
                <a:gd name="T97" fmla="*/ 1369 h 1954"/>
                <a:gd name="T98" fmla="*/ 161 w 697"/>
                <a:gd name="T99" fmla="*/ 1379 h 1954"/>
                <a:gd name="T100" fmla="*/ 194 w 697"/>
                <a:gd name="T101" fmla="*/ 1600 h 1954"/>
                <a:gd name="T102" fmla="*/ 485 w 697"/>
                <a:gd name="T103" fmla="*/ 619 h 1954"/>
                <a:gd name="T104" fmla="*/ 263 w 697"/>
                <a:gd name="T105" fmla="*/ 876 h 1954"/>
                <a:gd name="T106" fmla="*/ 196 w 697"/>
                <a:gd name="T107" fmla="*/ 1092 h 1954"/>
                <a:gd name="T108" fmla="*/ 229 w 697"/>
                <a:gd name="T109" fmla="*/ 1371 h 1954"/>
                <a:gd name="T110" fmla="*/ 458 w 697"/>
                <a:gd name="T111" fmla="*/ 1326 h 1954"/>
                <a:gd name="T112" fmla="*/ 176 w 697"/>
                <a:gd name="T113" fmla="*/ 1384 h 1954"/>
                <a:gd name="T114" fmla="*/ 359 w 697"/>
                <a:gd name="T115" fmla="*/ 1462 h 1954"/>
                <a:gd name="T116" fmla="*/ 415 w 697"/>
                <a:gd name="T117" fmla="*/ 1444 h 1954"/>
                <a:gd name="T118" fmla="*/ 480 w 697"/>
                <a:gd name="T119" fmla="*/ 1497 h 1954"/>
                <a:gd name="T120" fmla="*/ 410 w 697"/>
                <a:gd name="T121" fmla="*/ 1696 h 1954"/>
                <a:gd name="T122" fmla="*/ 299 w 697"/>
                <a:gd name="T123" fmla="*/ 1605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5"/>
            <p:cNvSpPr>
              <a:spLocks noEditPoints="1"/>
            </p:cNvSpPr>
            <p:nvPr/>
          </p:nvSpPr>
          <p:spPr bwMode="auto">
            <a:xfrm>
              <a:off x="1133752" y="1810138"/>
              <a:ext cx="2762941" cy="4746626"/>
            </a:xfrm>
            <a:custGeom>
              <a:avLst/>
              <a:gdLst>
                <a:gd name="T0" fmla="*/ 790 w 869"/>
                <a:gd name="T1" fmla="*/ 130 h 1495"/>
                <a:gd name="T2" fmla="*/ 705 w 869"/>
                <a:gd name="T3" fmla="*/ 169 h 1495"/>
                <a:gd name="T4" fmla="*/ 639 w 869"/>
                <a:gd name="T5" fmla="*/ 231 h 1495"/>
                <a:gd name="T6" fmla="*/ 637 w 869"/>
                <a:gd name="T7" fmla="*/ 130 h 1495"/>
                <a:gd name="T8" fmla="*/ 574 w 869"/>
                <a:gd name="T9" fmla="*/ 182 h 1495"/>
                <a:gd name="T10" fmla="*/ 547 w 869"/>
                <a:gd name="T11" fmla="*/ 413 h 1495"/>
                <a:gd name="T12" fmla="*/ 515 w 869"/>
                <a:gd name="T13" fmla="*/ 335 h 1495"/>
                <a:gd name="T14" fmla="*/ 503 w 869"/>
                <a:gd name="T15" fmla="*/ 448 h 1495"/>
                <a:gd name="T16" fmla="*/ 451 w 869"/>
                <a:gd name="T17" fmla="*/ 308 h 1495"/>
                <a:gd name="T18" fmla="*/ 414 w 869"/>
                <a:gd name="T19" fmla="*/ 222 h 1495"/>
                <a:gd name="T20" fmla="*/ 389 w 869"/>
                <a:gd name="T21" fmla="*/ 228 h 1495"/>
                <a:gd name="T22" fmla="*/ 418 w 869"/>
                <a:gd name="T23" fmla="*/ 612 h 1495"/>
                <a:gd name="T24" fmla="*/ 398 w 869"/>
                <a:gd name="T25" fmla="*/ 592 h 1495"/>
                <a:gd name="T26" fmla="*/ 307 w 869"/>
                <a:gd name="T27" fmla="*/ 255 h 1495"/>
                <a:gd name="T28" fmla="*/ 346 w 869"/>
                <a:gd name="T29" fmla="*/ 556 h 1495"/>
                <a:gd name="T30" fmla="*/ 308 w 869"/>
                <a:gd name="T31" fmla="*/ 549 h 1495"/>
                <a:gd name="T32" fmla="*/ 346 w 869"/>
                <a:gd name="T33" fmla="*/ 728 h 1495"/>
                <a:gd name="T34" fmla="*/ 309 w 869"/>
                <a:gd name="T35" fmla="*/ 676 h 1495"/>
                <a:gd name="T36" fmla="*/ 199 w 869"/>
                <a:gd name="T37" fmla="*/ 493 h 1495"/>
                <a:gd name="T38" fmla="*/ 201 w 869"/>
                <a:gd name="T39" fmla="*/ 597 h 1495"/>
                <a:gd name="T40" fmla="*/ 290 w 869"/>
                <a:gd name="T41" fmla="*/ 871 h 1495"/>
                <a:gd name="T42" fmla="*/ 185 w 869"/>
                <a:gd name="T43" fmla="*/ 736 h 1495"/>
                <a:gd name="T44" fmla="*/ 251 w 869"/>
                <a:gd name="T45" fmla="*/ 912 h 1495"/>
                <a:gd name="T46" fmla="*/ 172 w 869"/>
                <a:gd name="T47" fmla="*/ 836 h 1495"/>
                <a:gd name="T48" fmla="*/ 50 w 869"/>
                <a:gd name="T49" fmla="*/ 678 h 1495"/>
                <a:gd name="T50" fmla="*/ 183 w 869"/>
                <a:gd name="T51" fmla="*/ 971 h 1495"/>
                <a:gd name="T52" fmla="*/ 140 w 869"/>
                <a:gd name="T53" fmla="*/ 945 h 1495"/>
                <a:gd name="T54" fmla="*/ 86 w 869"/>
                <a:gd name="T55" fmla="*/ 972 h 1495"/>
                <a:gd name="T56" fmla="*/ 101 w 869"/>
                <a:gd name="T57" fmla="*/ 1028 h 1495"/>
                <a:gd name="T58" fmla="*/ 28 w 869"/>
                <a:gd name="T59" fmla="*/ 1019 h 1495"/>
                <a:gd name="T60" fmla="*/ 145 w 869"/>
                <a:gd name="T61" fmla="*/ 1217 h 1495"/>
                <a:gd name="T62" fmla="*/ 104 w 869"/>
                <a:gd name="T63" fmla="*/ 1246 h 1495"/>
                <a:gd name="T64" fmla="*/ 30 w 869"/>
                <a:gd name="T65" fmla="*/ 1253 h 1495"/>
                <a:gd name="T66" fmla="*/ 388 w 869"/>
                <a:gd name="T67" fmla="*/ 1373 h 1495"/>
                <a:gd name="T68" fmla="*/ 510 w 869"/>
                <a:gd name="T69" fmla="*/ 1288 h 1495"/>
                <a:gd name="T70" fmla="*/ 499 w 869"/>
                <a:gd name="T71" fmla="*/ 1232 h 1495"/>
                <a:gd name="T72" fmla="*/ 257 w 869"/>
                <a:gd name="T73" fmla="*/ 1291 h 1495"/>
                <a:gd name="T74" fmla="*/ 253 w 869"/>
                <a:gd name="T75" fmla="*/ 1269 h 1495"/>
                <a:gd name="T76" fmla="*/ 523 w 869"/>
                <a:gd name="T77" fmla="*/ 1064 h 1495"/>
                <a:gd name="T78" fmla="*/ 221 w 869"/>
                <a:gd name="T79" fmla="*/ 1221 h 1495"/>
                <a:gd name="T80" fmla="*/ 370 w 869"/>
                <a:gd name="T81" fmla="*/ 1091 h 1495"/>
                <a:gd name="T82" fmla="*/ 491 w 869"/>
                <a:gd name="T83" fmla="*/ 925 h 1495"/>
                <a:gd name="T84" fmla="*/ 306 w 869"/>
                <a:gd name="T85" fmla="*/ 995 h 1495"/>
                <a:gd name="T86" fmla="*/ 392 w 869"/>
                <a:gd name="T87" fmla="*/ 893 h 1495"/>
                <a:gd name="T88" fmla="*/ 468 w 869"/>
                <a:gd name="T89" fmla="*/ 824 h 1495"/>
                <a:gd name="T90" fmla="*/ 325 w 869"/>
                <a:gd name="T91" fmla="*/ 885 h 1495"/>
                <a:gd name="T92" fmla="*/ 518 w 869"/>
                <a:gd name="T93" fmla="*/ 731 h 1495"/>
                <a:gd name="T94" fmla="*/ 500 w 869"/>
                <a:gd name="T95" fmla="*/ 698 h 1495"/>
                <a:gd name="T96" fmla="*/ 730 w 869"/>
                <a:gd name="T97" fmla="*/ 537 h 1495"/>
                <a:gd name="T98" fmla="*/ 469 w 869"/>
                <a:gd name="T99" fmla="*/ 612 h 1495"/>
                <a:gd name="T100" fmla="*/ 578 w 869"/>
                <a:gd name="T101" fmla="*/ 545 h 1495"/>
                <a:gd name="T102" fmla="*/ 521 w 869"/>
                <a:gd name="T103" fmla="*/ 510 h 1495"/>
                <a:gd name="T104" fmla="*/ 696 w 869"/>
                <a:gd name="T105" fmla="*/ 419 h 1495"/>
                <a:gd name="T106" fmla="*/ 663 w 869"/>
                <a:gd name="T107" fmla="*/ 384 h 1495"/>
                <a:gd name="T108" fmla="*/ 621 w 869"/>
                <a:gd name="T109" fmla="*/ 355 h 1495"/>
                <a:gd name="T110" fmla="*/ 723 w 869"/>
                <a:gd name="T111" fmla="*/ 245 h 1495"/>
                <a:gd name="T112" fmla="*/ 220 w 869"/>
                <a:gd name="T113" fmla="*/ 736 h 1495"/>
                <a:gd name="T114" fmla="*/ 45 w 869"/>
                <a:gd name="T115" fmla="*/ 1233 h 1495"/>
                <a:gd name="T116" fmla="*/ 246 w 869"/>
                <a:gd name="T117" fmla="*/ 1341 h 1495"/>
                <a:gd name="T118" fmla="*/ 510 w 869"/>
                <a:gd name="T119" fmla="*/ 941 h 1495"/>
                <a:gd name="T120" fmla="*/ 264 w 869"/>
                <a:gd name="T121" fmla="*/ 1080 h 1495"/>
                <a:gd name="T122" fmla="*/ 537 w 869"/>
                <a:gd name="T123" fmla="*/ 644 h 1495"/>
                <a:gd name="T124" fmla="*/ 671 w 869"/>
                <a:gd name="T125" fmla="*/ 23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277965" y="6296615"/>
            <a:ext cx="2505996" cy="365125"/>
          </a:xfrm>
        </p:spPr>
        <p:txBody>
          <a:bodyPr/>
          <a:lstStyle/>
          <a:p>
            <a:fld id="{C764DE79-268F-4C1A-8933-263129D2AF90}" type="datetimeFigureOut">
              <a:rPr lang="en-US" smtClean="0"/>
              <a:t>2/21/17</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48F63A3B-78C7-47BE-AE5E-E10140E04643}" type="slidenum">
              <a:rPr lang="en-US" smtClean="0"/>
              <a:t>‹Nr.›</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2/21/17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gd name="T0" fmla="*/ 2873 w 3845"/>
              <a:gd name="T1" fmla="*/ 769 h 2161"/>
              <a:gd name="T2" fmla="*/ 2908 w 3845"/>
              <a:gd name="T3" fmla="*/ 265 h 2161"/>
              <a:gd name="T4" fmla="*/ 2697 w 3845"/>
              <a:gd name="T5" fmla="*/ 41 h 2161"/>
              <a:gd name="T6" fmla="*/ 2505 w 3845"/>
              <a:gd name="T7" fmla="*/ 304 h 2161"/>
              <a:gd name="T8" fmla="*/ 2002 w 3845"/>
              <a:gd name="T9" fmla="*/ 68 h 2161"/>
              <a:gd name="T10" fmla="*/ 2199 w 3845"/>
              <a:gd name="T11" fmla="*/ 549 h 2161"/>
              <a:gd name="T12" fmla="*/ 2975 w 3845"/>
              <a:gd name="T13" fmla="*/ 142 h 2161"/>
              <a:gd name="T14" fmla="*/ 2877 w 3845"/>
              <a:gd name="T15" fmla="*/ 407 h 2161"/>
              <a:gd name="T16" fmla="*/ 736 w 3845"/>
              <a:gd name="T17" fmla="*/ 516 h 2161"/>
              <a:gd name="T18" fmla="*/ 564 w 3845"/>
              <a:gd name="T19" fmla="*/ 350 h 2161"/>
              <a:gd name="T20" fmla="*/ 350 w 3845"/>
              <a:gd name="T21" fmla="*/ 133 h 2161"/>
              <a:gd name="T22" fmla="*/ 263 w 3845"/>
              <a:gd name="T23" fmla="*/ 231 h 2161"/>
              <a:gd name="T24" fmla="*/ 184 w 3845"/>
              <a:gd name="T25" fmla="*/ 382 h 2161"/>
              <a:gd name="T26" fmla="*/ 102 w 3845"/>
              <a:gd name="T27" fmla="*/ 740 h 2161"/>
              <a:gd name="T28" fmla="*/ 474 w 3845"/>
              <a:gd name="T29" fmla="*/ 1252 h 2161"/>
              <a:gd name="T30" fmla="*/ 667 w 3845"/>
              <a:gd name="T31" fmla="*/ 952 h 2161"/>
              <a:gd name="T32" fmla="*/ 370 w 3845"/>
              <a:gd name="T33" fmla="*/ 797 h 2161"/>
              <a:gd name="T34" fmla="*/ 3659 w 3845"/>
              <a:gd name="T35" fmla="*/ 158 h 2161"/>
              <a:gd name="T36" fmla="*/ 3359 w 3845"/>
              <a:gd name="T37" fmla="*/ 535 h 2161"/>
              <a:gd name="T38" fmla="*/ 3218 w 3845"/>
              <a:gd name="T39" fmla="*/ 501 h 2161"/>
              <a:gd name="T40" fmla="*/ 3042 w 3845"/>
              <a:gd name="T41" fmla="*/ 1564 h 2161"/>
              <a:gd name="T42" fmla="*/ 3240 w 3845"/>
              <a:gd name="T43" fmla="*/ 1427 h 2161"/>
              <a:gd name="T44" fmla="*/ 3433 w 3845"/>
              <a:gd name="T45" fmla="*/ 1177 h 2161"/>
              <a:gd name="T46" fmla="*/ 3768 w 3845"/>
              <a:gd name="T47" fmla="*/ 830 h 2161"/>
              <a:gd name="T48" fmla="*/ 3018 w 3845"/>
              <a:gd name="T49" fmla="*/ 1695 h 2161"/>
              <a:gd name="T50" fmla="*/ 3265 w 3845"/>
              <a:gd name="T51" fmla="*/ 991 h 2161"/>
              <a:gd name="T52" fmla="*/ 2345 w 3845"/>
              <a:gd name="T53" fmla="*/ 1470 h 2161"/>
              <a:gd name="T54" fmla="*/ 2247 w 3845"/>
              <a:gd name="T55" fmla="*/ 1319 h 2161"/>
              <a:gd name="T56" fmla="*/ 2144 w 3845"/>
              <a:gd name="T57" fmla="*/ 1297 h 2161"/>
              <a:gd name="T58" fmla="*/ 1989 w 3845"/>
              <a:gd name="T59" fmla="*/ 939 h 2161"/>
              <a:gd name="T60" fmla="*/ 1705 w 3845"/>
              <a:gd name="T61" fmla="*/ 577 h 2161"/>
              <a:gd name="T62" fmla="*/ 1657 w 3845"/>
              <a:gd name="T63" fmla="*/ 850 h 2161"/>
              <a:gd name="T64" fmla="*/ 1477 w 3845"/>
              <a:gd name="T65" fmla="*/ 971 h 2161"/>
              <a:gd name="T66" fmla="*/ 1469 w 3845"/>
              <a:gd name="T67" fmla="*/ 1184 h 2161"/>
              <a:gd name="T68" fmla="*/ 1670 w 3845"/>
              <a:gd name="T69" fmla="*/ 1381 h 2161"/>
              <a:gd name="T70" fmla="*/ 2035 w 3845"/>
              <a:gd name="T71" fmla="*/ 1287 h 2161"/>
              <a:gd name="T72" fmla="*/ 2408 w 3845"/>
              <a:gd name="T73" fmla="*/ 1259 h 2161"/>
              <a:gd name="T74" fmla="*/ 1143 w 3845"/>
              <a:gd name="T75" fmla="*/ 681 h 2161"/>
              <a:gd name="T76" fmla="*/ 1144 w 3845"/>
              <a:gd name="T77" fmla="*/ 413 h 2161"/>
              <a:gd name="T78" fmla="*/ 1368 w 3845"/>
              <a:gd name="T79" fmla="*/ 153 h 2161"/>
              <a:gd name="T80" fmla="*/ 1094 w 3845"/>
              <a:gd name="T81" fmla="*/ 132 h 2161"/>
              <a:gd name="T82" fmla="*/ 837 w 3845"/>
              <a:gd name="T83" fmla="*/ 471 h 2161"/>
              <a:gd name="T84" fmla="*/ 1012 w 3845"/>
              <a:gd name="T85" fmla="*/ 930 h 2161"/>
              <a:gd name="T86" fmla="*/ 0 w 3845"/>
              <a:gd name="T87" fmla="*/ 1441 h 2161"/>
              <a:gd name="T88" fmla="*/ 3664 w 3845"/>
              <a:gd name="T89" fmla="*/ 1832 h 2161"/>
              <a:gd name="T90" fmla="*/ 3369 w 3845"/>
              <a:gd name="T91" fmla="*/ 1933 h 2161"/>
              <a:gd name="T92" fmla="*/ 3078 w 3845"/>
              <a:gd name="T93" fmla="*/ 2049 h 2161"/>
              <a:gd name="T94" fmla="*/ 3512 w 3845"/>
              <a:gd name="T95" fmla="*/ 2039 h 2161"/>
              <a:gd name="T96" fmla="*/ 2496 w 3845"/>
              <a:gd name="T97" fmla="*/ 1981 h 2161"/>
              <a:gd name="T98" fmla="*/ 2327 w 3845"/>
              <a:gd name="T99" fmla="*/ 2077 h 2161"/>
              <a:gd name="T100" fmla="*/ 1767 w 3845"/>
              <a:gd name="T101" fmla="*/ 1661 h 2161"/>
              <a:gd name="T102" fmla="*/ 1018 w 3845"/>
              <a:gd name="T103" fmla="*/ 1601 h 2161"/>
              <a:gd name="T104" fmla="*/ 949 w 3845"/>
              <a:gd name="T105" fmla="*/ 1514 h 2161"/>
              <a:gd name="T106" fmla="*/ 480 w 3845"/>
              <a:gd name="T107" fmla="*/ 1711 h 2161"/>
              <a:gd name="T108" fmla="*/ 232 w 3845"/>
              <a:gd name="T109" fmla="*/ 1723 h 2161"/>
              <a:gd name="T110" fmla="*/ 519 w 3845"/>
              <a:gd name="T111" fmla="*/ 1982 h 2161"/>
              <a:gd name="T112" fmla="*/ 426 w 3845"/>
              <a:gd name="T113" fmla="*/ 1849 h 2161"/>
              <a:gd name="T114" fmla="*/ 693 w 3845"/>
              <a:gd name="T115" fmla="*/ 1700 h 2161"/>
              <a:gd name="T116" fmla="*/ 297 w 3845"/>
              <a:gd name="T117" fmla="*/ 1740 h 2161"/>
              <a:gd name="T118" fmla="*/ 1458 w 3845"/>
              <a:gd name="T119" fmla="*/ 1723 h 2161"/>
              <a:gd name="T120" fmla="*/ 135 w 3845"/>
              <a:gd name="T121" fmla="*/ 1484 h 2161"/>
              <a:gd name="T122" fmla="*/ 239 w 3845"/>
              <a:gd name="T123" fmla="*/ 1345 h 2161"/>
              <a:gd name="T124" fmla="*/ 1152 w 3845"/>
              <a:gd name="T125" fmla="*/ 2131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a:spLocks/>
            </p:cNvSpPr>
            <p:nvPr/>
          </p:nvSpPr>
          <p:spPr bwMode="auto">
            <a:xfrm>
              <a:off x="2452688" y="1262063"/>
              <a:ext cx="7286625" cy="4333875"/>
            </a:xfrm>
            <a:custGeom>
              <a:avLst/>
              <a:gdLst>
                <a:gd name="T0" fmla="*/ 200 w 4590"/>
                <a:gd name="T1" fmla="*/ 0 h 2730"/>
                <a:gd name="T2" fmla="*/ 4390 w 4590"/>
                <a:gd name="T3" fmla="*/ 0 h 2730"/>
                <a:gd name="T4" fmla="*/ 4430 w 4590"/>
                <a:gd name="T5" fmla="*/ 4 h 2730"/>
                <a:gd name="T6" fmla="*/ 4468 w 4590"/>
                <a:gd name="T7" fmla="*/ 15 h 2730"/>
                <a:gd name="T8" fmla="*/ 4501 w 4590"/>
                <a:gd name="T9" fmla="*/ 33 h 2730"/>
                <a:gd name="T10" fmla="*/ 4532 w 4590"/>
                <a:gd name="T11" fmla="*/ 59 h 2730"/>
                <a:gd name="T12" fmla="*/ 4555 w 4590"/>
                <a:gd name="T13" fmla="*/ 88 h 2730"/>
                <a:gd name="T14" fmla="*/ 4575 w 4590"/>
                <a:gd name="T15" fmla="*/ 123 h 2730"/>
                <a:gd name="T16" fmla="*/ 4586 w 4590"/>
                <a:gd name="T17" fmla="*/ 160 h 2730"/>
                <a:gd name="T18" fmla="*/ 4590 w 4590"/>
                <a:gd name="T19" fmla="*/ 201 h 2730"/>
                <a:gd name="T20" fmla="*/ 4590 w 4590"/>
                <a:gd name="T21" fmla="*/ 2529 h 2730"/>
                <a:gd name="T22" fmla="*/ 4586 w 4590"/>
                <a:gd name="T23" fmla="*/ 2570 h 2730"/>
                <a:gd name="T24" fmla="*/ 4575 w 4590"/>
                <a:gd name="T25" fmla="*/ 2607 h 2730"/>
                <a:gd name="T26" fmla="*/ 4555 w 4590"/>
                <a:gd name="T27" fmla="*/ 2642 h 2730"/>
                <a:gd name="T28" fmla="*/ 4532 w 4590"/>
                <a:gd name="T29" fmla="*/ 2672 h 2730"/>
                <a:gd name="T30" fmla="*/ 4501 w 4590"/>
                <a:gd name="T31" fmla="*/ 2697 h 2730"/>
                <a:gd name="T32" fmla="*/ 4468 w 4590"/>
                <a:gd name="T33" fmla="*/ 2715 h 2730"/>
                <a:gd name="T34" fmla="*/ 4430 w 4590"/>
                <a:gd name="T35" fmla="*/ 2726 h 2730"/>
                <a:gd name="T36" fmla="*/ 4390 w 4590"/>
                <a:gd name="T37" fmla="*/ 2730 h 2730"/>
                <a:gd name="T38" fmla="*/ 200 w 4590"/>
                <a:gd name="T39" fmla="*/ 2730 h 2730"/>
                <a:gd name="T40" fmla="*/ 160 w 4590"/>
                <a:gd name="T41" fmla="*/ 2726 h 2730"/>
                <a:gd name="T42" fmla="*/ 122 w 4590"/>
                <a:gd name="T43" fmla="*/ 2715 h 2730"/>
                <a:gd name="T44" fmla="*/ 89 w 4590"/>
                <a:gd name="T45" fmla="*/ 2697 h 2730"/>
                <a:gd name="T46" fmla="*/ 58 w 4590"/>
                <a:gd name="T47" fmla="*/ 2672 h 2730"/>
                <a:gd name="T48" fmla="*/ 35 w 4590"/>
                <a:gd name="T49" fmla="*/ 2642 h 2730"/>
                <a:gd name="T50" fmla="*/ 15 w 4590"/>
                <a:gd name="T51" fmla="*/ 2607 h 2730"/>
                <a:gd name="T52" fmla="*/ 4 w 4590"/>
                <a:gd name="T53" fmla="*/ 2570 h 2730"/>
                <a:gd name="T54" fmla="*/ 0 w 4590"/>
                <a:gd name="T55" fmla="*/ 2529 h 2730"/>
                <a:gd name="T56" fmla="*/ 0 w 4590"/>
                <a:gd name="T57" fmla="*/ 201 h 2730"/>
                <a:gd name="T58" fmla="*/ 4 w 4590"/>
                <a:gd name="T59" fmla="*/ 160 h 2730"/>
                <a:gd name="T60" fmla="*/ 15 w 4590"/>
                <a:gd name="T61" fmla="*/ 123 h 2730"/>
                <a:gd name="T62" fmla="*/ 35 w 4590"/>
                <a:gd name="T63" fmla="*/ 88 h 2730"/>
                <a:gd name="T64" fmla="*/ 58 w 4590"/>
                <a:gd name="T65" fmla="*/ 59 h 2730"/>
                <a:gd name="T66" fmla="*/ 89 w 4590"/>
                <a:gd name="T67" fmla="*/ 33 h 2730"/>
                <a:gd name="T68" fmla="*/ 122 w 4590"/>
                <a:gd name="T69" fmla="*/ 15 h 2730"/>
                <a:gd name="T70" fmla="*/ 160 w 4590"/>
                <a:gd name="T71" fmla="*/ 4 h 2730"/>
                <a:gd name="T72" fmla="*/ 200 w 4590"/>
                <a:gd name="T73" fmla="*/ 0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64"/>
            <p:cNvSpPr>
              <a:spLocks noEditPoints="1"/>
            </p:cNvSpPr>
            <p:nvPr/>
          </p:nvSpPr>
          <p:spPr bwMode="auto">
            <a:xfrm>
              <a:off x="2643188" y="1452563"/>
              <a:ext cx="6905625" cy="3952875"/>
            </a:xfrm>
            <a:custGeom>
              <a:avLst/>
              <a:gdLst>
                <a:gd name="T0" fmla="*/ 80 w 4350"/>
                <a:gd name="T1" fmla="*/ 28 h 2490"/>
                <a:gd name="T2" fmla="*/ 63 w 4350"/>
                <a:gd name="T3" fmla="*/ 30 h 2490"/>
                <a:gd name="T4" fmla="*/ 50 w 4350"/>
                <a:gd name="T5" fmla="*/ 38 h 2490"/>
                <a:gd name="T6" fmla="*/ 38 w 4350"/>
                <a:gd name="T7" fmla="*/ 49 h 2490"/>
                <a:gd name="T8" fmla="*/ 30 w 4350"/>
                <a:gd name="T9" fmla="*/ 63 h 2490"/>
                <a:gd name="T10" fmla="*/ 28 w 4350"/>
                <a:gd name="T11" fmla="*/ 79 h 2490"/>
                <a:gd name="T12" fmla="*/ 28 w 4350"/>
                <a:gd name="T13" fmla="*/ 2411 h 2490"/>
                <a:gd name="T14" fmla="*/ 30 w 4350"/>
                <a:gd name="T15" fmla="*/ 2427 h 2490"/>
                <a:gd name="T16" fmla="*/ 38 w 4350"/>
                <a:gd name="T17" fmla="*/ 2441 h 2490"/>
                <a:gd name="T18" fmla="*/ 50 w 4350"/>
                <a:gd name="T19" fmla="*/ 2452 h 2490"/>
                <a:gd name="T20" fmla="*/ 63 w 4350"/>
                <a:gd name="T21" fmla="*/ 2460 h 2490"/>
                <a:gd name="T22" fmla="*/ 80 w 4350"/>
                <a:gd name="T23" fmla="*/ 2462 h 2490"/>
                <a:gd name="T24" fmla="*/ 4270 w 4350"/>
                <a:gd name="T25" fmla="*/ 2462 h 2490"/>
                <a:gd name="T26" fmla="*/ 4287 w 4350"/>
                <a:gd name="T27" fmla="*/ 2460 h 2490"/>
                <a:gd name="T28" fmla="*/ 4300 w 4350"/>
                <a:gd name="T29" fmla="*/ 2452 h 2490"/>
                <a:gd name="T30" fmla="*/ 4312 w 4350"/>
                <a:gd name="T31" fmla="*/ 2441 h 2490"/>
                <a:gd name="T32" fmla="*/ 4320 w 4350"/>
                <a:gd name="T33" fmla="*/ 2427 h 2490"/>
                <a:gd name="T34" fmla="*/ 4322 w 4350"/>
                <a:gd name="T35" fmla="*/ 2411 h 2490"/>
                <a:gd name="T36" fmla="*/ 4322 w 4350"/>
                <a:gd name="T37" fmla="*/ 79 h 2490"/>
                <a:gd name="T38" fmla="*/ 4320 w 4350"/>
                <a:gd name="T39" fmla="*/ 63 h 2490"/>
                <a:gd name="T40" fmla="*/ 4312 w 4350"/>
                <a:gd name="T41" fmla="*/ 49 h 2490"/>
                <a:gd name="T42" fmla="*/ 4300 w 4350"/>
                <a:gd name="T43" fmla="*/ 38 h 2490"/>
                <a:gd name="T44" fmla="*/ 4287 w 4350"/>
                <a:gd name="T45" fmla="*/ 30 h 2490"/>
                <a:gd name="T46" fmla="*/ 4270 w 4350"/>
                <a:gd name="T47" fmla="*/ 28 h 2490"/>
                <a:gd name="T48" fmla="*/ 80 w 4350"/>
                <a:gd name="T49" fmla="*/ 28 h 2490"/>
                <a:gd name="T50" fmla="*/ 80 w 4350"/>
                <a:gd name="T51" fmla="*/ 0 h 2490"/>
                <a:gd name="T52" fmla="*/ 4270 w 4350"/>
                <a:gd name="T53" fmla="*/ 0 h 2490"/>
                <a:gd name="T54" fmla="*/ 4295 w 4350"/>
                <a:gd name="T55" fmla="*/ 4 h 2490"/>
                <a:gd name="T56" fmla="*/ 4317 w 4350"/>
                <a:gd name="T57" fmla="*/ 16 h 2490"/>
                <a:gd name="T58" fmla="*/ 4334 w 4350"/>
                <a:gd name="T59" fmla="*/ 33 h 2490"/>
                <a:gd name="T60" fmla="*/ 4346 w 4350"/>
                <a:gd name="T61" fmla="*/ 54 h 2490"/>
                <a:gd name="T62" fmla="*/ 4350 w 4350"/>
                <a:gd name="T63" fmla="*/ 79 h 2490"/>
                <a:gd name="T64" fmla="*/ 4350 w 4350"/>
                <a:gd name="T65" fmla="*/ 2411 h 2490"/>
                <a:gd name="T66" fmla="*/ 4346 w 4350"/>
                <a:gd name="T67" fmla="*/ 2436 h 2490"/>
                <a:gd name="T68" fmla="*/ 4334 w 4350"/>
                <a:gd name="T69" fmla="*/ 2457 h 2490"/>
                <a:gd name="T70" fmla="*/ 4317 w 4350"/>
                <a:gd name="T71" fmla="*/ 2474 h 2490"/>
                <a:gd name="T72" fmla="*/ 4295 w 4350"/>
                <a:gd name="T73" fmla="*/ 2486 h 2490"/>
                <a:gd name="T74" fmla="*/ 4270 w 4350"/>
                <a:gd name="T75" fmla="*/ 2490 h 2490"/>
                <a:gd name="T76" fmla="*/ 80 w 4350"/>
                <a:gd name="T77" fmla="*/ 2490 h 2490"/>
                <a:gd name="T78" fmla="*/ 55 w 4350"/>
                <a:gd name="T79" fmla="*/ 2486 h 2490"/>
                <a:gd name="T80" fmla="*/ 33 w 4350"/>
                <a:gd name="T81" fmla="*/ 2474 h 2490"/>
                <a:gd name="T82" fmla="*/ 16 w 4350"/>
                <a:gd name="T83" fmla="*/ 2457 h 2490"/>
                <a:gd name="T84" fmla="*/ 4 w 4350"/>
                <a:gd name="T85" fmla="*/ 2436 h 2490"/>
                <a:gd name="T86" fmla="*/ 0 w 4350"/>
                <a:gd name="T87" fmla="*/ 2411 h 2490"/>
                <a:gd name="T88" fmla="*/ 0 w 4350"/>
                <a:gd name="T89" fmla="*/ 79 h 2490"/>
                <a:gd name="T90" fmla="*/ 4 w 4350"/>
                <a:gd name="T91" fmla="*/ 54 h 2490"/>
                <a:gd name="T92" fmla="*/ 16 w 4350"/>
                <a:gd name="T93" fmla="*/ 33 h 2490"/>
                <a:gd name="T94" fmla="*/ 33 w 4350"/>
                <a:gd name="T95" fmla="*/ 16 h 2490"/>
                <a:gd name="T96" fmla="*/ 55 w 4350"/>
                <a:gd name="T97" fmla="*/ 4 h 2490"/>
                <a:gd name="T98" fmla="*/ 80 w 4350"/>
                <a:gd name="T99" fmla="*/ 0 h 2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C764DE79-268F-4C1A-8933-263129D2AF90}" type="datetimeFigureOut">
              <a:rPr lang="en-US" smtClean="0"/>
              <a:t>2/21/17</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48F63A3B-78C7-47BE-AE5E-E10140E04643}" type="slidenum">
              <a:rPr lang="en-US" smtClean="0"/>
              <a:t>‹Nr.›</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t>2/21/17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‹Nr.›</a:t>
            </a:fld>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t>2/21/17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‹Nr.›</a:t>
            </a:fld>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t>2/21/17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‹Nr.›</a:t>
            </a:fld>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gd name="T0" fmla="*/ 7 w 697"/>
                <a:gd name="T1" fmla="*/ 881 h 1954"/>
                <a:gd name="T2" fmla="*/ 87 w 697"/>
                <a:gd name="T3" fmla="*/ 1024 h 1954"/>
                <a:gd name="T4" fmla="*/ 77 w 697"/>
                <a:gd name="T5" fmla="*/ 866 h 1954"/>
                <a:gd name="T6" fmla="*/ 80 w 697"/>
                <a:gd name="T7" fmla="*/ 775 h 1954"/>
                <a:gd name="T8" fmla="*/ 85 w 697"/>
                <a:gd name="T9" fmla="*/ 692 h 1954"/>
                <a:gd name="T10" fmla="*/ 62 w 697"/>
                <a:gd name="T11" fmla="*/ 614 h 1954"/>
                <a:gd name="T12" fmla="*/ 82 w 697"/>
                <a:gd name="T13" fmla="*/ 559 h 1954"/>
                <a:gd name="T14" fmla="*/ 213 w 697"/>
                <a:gd name="T15" fmla="*/ 762 h 1954"/>
                <a:gd name="T16" fmla="*/ 215 w 697"/>
                <a:gd name="T17" fmla="*/ 692 h 1954"/>
                <a:gd name="T18" fmla="*/ 261 w 697"/>
                <a:gd name="T19" fmla="*/ 712 h 1954"/>
                <a:gd name="T20" fmla="*/ 223 w 697"/>
                <a:gd name="T21" fmla="*/ 491 h 1954"/>
                <a:gd name="T22" fmla="*/ 276 w 697"/>
                <a:gd name="T23" fmla="*/ 468 h 1954"/>
                <a:gd name="T24" fmla="*/ 316 w 697"/>
                <a:gd name="T25" fmla="*/ 475 h 1954"/>
                <a:gd name="T26" fmla="*/ 346 w 697"/>
                <a:gd name="T27" fmla="*/ 229 h 1954"/>
                <a:gd name="T28" fmla="*/ 376 w 697"/>
                <a:gd name="T29" fmla="*/ 380 h 1954"/>
                <a:gd name="T30" fmla="*/ 457 w 697"/>
                <a:gd name="T31" fmla="*/ 292 h 1954"/>
                <a:gd name="T32" fmla="*/ 499 w 697"/>
                <a:gd name="T33" fmla="*/ 271 h 1954"/>
                <a:gd name="T34" fmla="*/ 587 w 697"/>
                <a:gd name="T35" fmla="*/ 68 h 1954"/>
                <a:gd name="T36" fmla="*/ 560 w 697"/>
                <a:gd name="T37" fmla="*/ 259 h 1954"/>
                <a:gd name="T38" fmla="*/ 510 w 697"/>
                <a:gd name="T39" fmla="*/ 405 h 1954"/>
                <a:gd name="T40" fmla="*/ 467 w 697"/>
                <a:gd name="T41" fmla="*/ 508 h 1954"/>
                <a:gd name="T42" fmla="*/ 409 w 697"/>
                <a:gd name="T43" fmla="*/ 586 h 1954"/>
                <a:gd name="T44" fmla="*/ 638 w 697"/>
                <a:gd name="T45" fmla="*/ 317 h 1954"/>
                <a:gd name="T46" fmla="*/ 389 w 697"/>
                <a:gd name="T47" fmla="*/ 659 h 1954"/>
                <a:gd name="T48" fmla="*/ 500 w 697"/>
                <a:gd name="T49" fmla="*/ 611 h 1954"/>
                <a:gd name="T50" fmla="*/ 472 w 697"/>
                <a:gd name="T51" fmla="*/ 672 h 1954"/>
                <a:gd name="T52" fmla="*/ 316 w 697"/>
                <a:gd name="T53" fmla="*/ 888 h 1954"/>
                <a:gd name="T54" fmla="*/ 462 w 697"/>
                <a:gd name="T55" fmla="*/ 719 h 1954"/>
                <a:gd name="T56" fmla="*/ 434 w 697"/>
                <a:gd name="T57" fmla="*/ 808 h 1954"/>
                <a:gd name="T58" fmla="*/ 480 w 697"/>
                <a:gd name="T59" fmla="*/ 818 h 1954"/>
                <a:gd name="T60" fmla="*/ 316 w 697"/>
                <a:gd name="T61" fmla="*/ 1001 h 1954"/>
                <a:gd name="T62" fmla="*/ 545 w 697"/>
                <a:gd name="T63" fmla="*/ 795 h 1954"/>
                <a:gd name="T64" fmla="*/ 425 w 697"/>
                <a:gd name="T65" fmla="*/ 948 h 1954"/>
                <a:gd name="T66" fmla="*/ 402 w 697"/>
                <a:gd name="T67" fmla="*/ 989 h 1954"/>
                <a:gd name="T68" fmla="*/ 427 w 697"/>
                <a:gd name="T69" fmla="*/ 1001 h 1954"/>
                <a:gd name="T70" fmla="*/ 306 w 697"/>
                <a:gd name="T71" fmla="*/ 1200 h 1954"/>
                <a:gd name="T72" fmla="*/ 440 w 697"/>
                <a:gd name="T73" fmla="*/ 1044 h 1954"/>
                <a:gd name="T74" fmla="*/ 427 w 697"/>
                <a:gd name="T75" fmla="*/ 1094 h 1954"/>
                <a:gd name="T76" fmla="*/ 304 w 697"/>
                <a:gd name="T77" fmla="*/ 1291 h 1954"/>
                <a:gd name="T78" fmla="*/ 472 w 697"/>
                <a:gd name="T79" fmla="*/ 1104 h 1954"/>
                <a:gd name="T80" fmla="*/ 581 w 697"/>
                <a:gd name="T81" fmla="*/ 1029 h 1954"/>
                <a:gd name="T82" fmla="*/ 322 w 697"/>
                <a:gd name="T83" fmla="*/ 1404 h 1954"/>
                <a:gd name="T84" fmla="*/ 299 w 697"/>
                <a:gd name="T85" fmla="*/ 1502 h 1954"/>
                <a:gd name="T86" fmla="*/ 545 w 697"/>
                <a:gd name="T87" fmla="*/ 1190 h 1954"/>
                <a:gd name="T88" fmla="*/ 362 w 697"/>
                <a:gd name="T89" fmla="*/ 1613 h 1954"/>
                <a:gd name="T90" fmla="*/ 495 w 697"/>
                <a:gd name="T91" fmla="*/ 1389 h 1954"/>
                <a:gd name="T92" fmla="*/ 418 w 697"/>
                <a:gd name="T93" fmla="*/ 1950 h 1954"/>
                <a:gd name="T94" fmla="*/ 141 w 697"/>
                <a:gd name="T95" fmla="*/ 1497 h 1954"/>
                <a:gd name="T96" fmla="*/ 105 w 697"/>
                <a:gd name="T97" fmla="*/ 1369 h 1954"/>
                <a:gd name="T98" fmla="*/ 161 w 697"/>
                <a:gd name="T99" fmla="*/ 1379 h 1954"/>
                <a:gd name="T100" fmla="*/ 194 w 697"/>
                <a:gd name="T101" fmla="*/ 1600 h 1954"/>
                <a:gd name="T102" fmla="*/ 485 w 697"/>
                <a:gd name="T103" fmla="*/ 619 h 1954"/>
                <a:gd name="T104" fmla="*/ 263 w 697"/>
                <a:gd name="T105" fmla="*/ 876 h 1954"/>
                <a:gd name="T106" fmla="*/ 196 w 697"/>
                <a:gd name="T107" fmla="*/ 1092 h 1954"/>
                <a:gd name="T108" fmla="*/ 229 w 697"/>
                <a:gd name="T109" fmla="*/ 1371 h 1954"/>
                <a:gd name="T110" fmla="*/ 458 w 697"/>
                <a:gd name="T111" fmla="*/ 1326 h 1954"/>
                <a:gd name="T112" fmla="*/ 176 w 697"/>
                <a:gd name="T113" fmla="*/ 1384 h 1954"/>
                <a:gd name="T114" fmla="*/ 359 w 697"/>
                <a:gd name="T115" fmla="*/ 1462 h 1954"/>
                <a:gd name="T116" fmla="*/ 415 w 697"/>
                <a:gd name="T117" fmla="*/ 1444 h 1954"/>
                <a:gd name="T118" fmla="*/ 480 w 697"/>
                <a:gd name="T119" fmla="*/ 1497 h 1954"/>
                <a:gd name="T120" fmla="*/ 410 w 697"/>
                <a:gd name="T121" fmla="*/ 1696 h 1954"/>
                <a:gd name="T122" fmla="*/ 299 w 697"/>
                <a:gd name="T123" fmla="*/ 1605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5"/>
            <p:cNvSpPr>
              <a:spLocks noEditPoints="1"/>
            </p:cNvSpPr>
            <p:nvPr/>
          </p:nvSpPr>
          <p:spPr bwMode="auto">
            <a:xfrm>
              <a:off x="1133752" y="1810138"/>
              <a:ext cx="2762941" cy="4746626"/>
            </a:xfrm>
            <a:custGeom>
              <a:avLst/>
              <a:gdLst>
                <a:gd name="T0" fmla="*/ 790 w 869"/>
                <a:gd name="T1" fmla="*/ 130 h 1495"/>
                <a:gd name="T2" fmla="*/ 705 w 869"/>
                <a:gd name="T3" fmla="*/ 169 h 1495"/>
                <a:gd name="T4" fmla="*/ 639 w 869"/>
                <a:gd name="T5" fmla="*/ 231 h 1495"/>
                <a:gd name="T6" fmla="*/ 637 w 869"/>
                <a:gd name="T7" fmla="*/ 130 h 1495"/>
                <a:gd name="T8" fmla="*/ 574 w 869"/>
                <a:gd name="T9" fmla="*/ 182 h 1495"/>
                <a:gd name="T10" fmla="*/ 547 w 869"/>
                <a:gd name="T11" fmla="*/ 413 h 1495"/>
                <a:gd name="T12" fmla="*/ 515 w 869"/>
                <a:gd name="T13" fmla="*/ 335 h 1495"/>
                <a:gd name="T14" fmla="*/ 503 w 869"/>
                <a:gd name="T15" fmla="*/ 448 h 1495"/>
                <a:gd name="T16" fmla="*/ 451 w 869"/>
                <a:gd name="T17" fmla="*/ 308 h 1495"/>
                <a:gd name="T18" fmla="*/ 414 w 869"/>
                <a:gd name="T19" fmla="*/ 222 h 1495"/>
                <a:gd name="T20" fmla="*/ 389 w 869"/>
                <a:gd name="T21" fmla="*/ 228 h 1495"/>
                <a:gd name="T22" fmla="*/ 418 w 869"/>
                <a:gd name="T23" fmla="*/ 612 h 1495"/>
                <a:gd name="T24" fmla="*/ 398 w 869"/>
                <a:gd name="T25" fmla="*/ 592 h 1495"/>
                <a:gd name="T26" fmla="*/ 307 w 869"/>
                <a:gd name="T27" fmla="*/ 255 h 1495"/>
                <a:gd name="T28" fmla="*/ 346 w 869"/>
                <a:gd name="T29" fmla="*/ 556 h 1495"/>
                <a:gd name="T30" fmla="*/ 308 w 869"/>
                <a:gd name="T31" fmla="*/ 549 h 1495"/>
                <a:gd name="T32" fmla="*/ 346 w 869"/>
                <a:gd name="T33" fmla="*/ 728 h 1495"/>
                <a:gd name="T34" fmla="*/ 309 w 869"/>
                <a:gd name="T35" fmla="*/ 676 h 1495"/>
                <a:gd name="T36" fmla="*/ 199 w 869"/>
                <a:gd name="T37" fmla="*/ 493 h 1495"/>
                <a:gd name="T38" fmla="*/ 201 w 869"/>
                <a:gd name="T39" fmla="*/ 597 h 1495"/>
                <a:gd name="T40" fmla="*/ 290 w 869"/>
                <a:gd name="T41" fmla="*/ 871 h 1495"/>
                <a:gd name="T42" fmla="*/ 185 w 869"/>
                <a:gd name="T43" fmla="*/ 736 h 1495"/>
                <a:gd name="T44" fmla="*/ 251 w 869"/>
                <a:gd name="T45" fmla="*/ 912 h 1495"/>
                <a:gd name="T46" fmla="*/ 172 w 869"/>
                <a:gd name="T47" fmla="*/ 836 h 1495"/>
                <a:gd name="T48" fmla="*/ 50 w 869"/>
                <a:gd name="T49" fmla="*/ 678 h 1495"/>
                <a:gd name="T50" fmla="*/ 183 w 869"/>
                <a:gd name="T51" fmla="*/ 971 h 1495"/>
                <a:gd name="T52" fmla="*/ 140 w 869"/>
                <a:gd name="T53" fmla="*/ 945 h 1495"/>
                <a:gd name="T54" fmla="*/ 86 w 869"/>
                <a:gd name="T55" fmla="*/ 972 h 1495"/>
                <a:gd name="T56" fmla="*/ 101 w 869"/>
                <a:gd name="T57" fmla="*/ 1028 h 1495"/>
                <a:gd name="T58" fmla="*/ 28 w 869"/>
                <a:gd name="T59" fmla="*/ 1019 h 1495"/>
                <a:gd name="T60" fmla="*/ 145 w 869"/>
                <a:gd name="T61" fmla="*/ 1217 h 1495"/>
                <a:gd name="T62" fmla="*/ 104 w 869"/>
                <a:gd name="T63" fmla="*/ 1246 h 1495"/>
                <a:gd name="T64" fmla="*/ 30 w 869"/>
                <a:gd name="T65" fmla="*/ 1253 h 1495"/>
                <a:gd name="T66" fmla="*/ 388 w 869"/>
                <a:gd name="T67" fmla="*/ 1373 h 1495"/>
                <a:gd name="T68" fmla="*/ 510 w 869"/>
                <a:gd name="T69" fmla="*/ 1288 h 1495"/>
                <a:gd name="T70" fmla="*/ 499 w 869"/>
                <a:gd name="T71" fmla="*/ 1232 h 1495"/>
                <a:gd name="T72" fmla="*/ 257 w 869"/>
                <a:gd name="T73" fmla="*/ 1291 h 1495"/>
                <a:gd name="T74" fmla="*/ 253 w 869"/>
                <a:gd name="T75" fmla="*/ 1269 h 1495"/>
                <a:gd name="T76" fmla="*/ 523 w 869"/>
                <a:gd name="T77" fmla="*/ 1064 h 1495"/>
                <a:gd name="T78" fmla="*/ 221 w 869"/>
                <a:gd name="T79" fmla="*/ 1221 h 1495"/>
                <a:gd name="T80" fmla="*/ 370 w 869"/>
                <a:gd name="T81" fmla="*/ 1091 h 1495"/>
                <a:gd name="T82" fmla="*/ 491 w 869"/>
                <a:gd name="T83" fmla="*/ 925 h 1495"/>
                <a:gd name="T84" fmla="*/ 306 w 869"/>
                <a:gd name="T85" fmla="*/ 995 h 1495"/>
                <a:gd name="T86" fmla="*/ 392 w 869"/>
                <a:gd name="T87" fmla="*/ 893 h 1495"/>
                <a:gd name="T88" fmla="*/ 468 w 869"/>
                <a:gd name="T89" fmla="*/ 824 h 1495"/>
                <a:gd name="T90" fmla="*/ 325 w 869"/>
                <a:gd name="T91" fmla="*/ 885 h 1495"/>
                <a:gd name="T92" fmla="*/ 518 w 869"/>
                <a:gd name="T93" fmla="*/ 731 h 1495"/>
                <a:gd name="T94" fmla="*/ 500 w 869"/>
                <a:gd name="T95" fmla="*/ 698 h 1495"/>
                <a:gd name="T96" fmla="*/ 730 w 869"/>
                <a:gd name="T97" fmla="*/ 537 h 1495"/>
                <a:gd name="T98" fmla="*/ 469 w 869"/>
                <a:gd name="T99" fmla="*/ 612 h 1495"/>
                <a:gd name="T100" fmla="*/ 578 w 869"/>
                <a:gd name="T101" fmla="*/ 545 h 1495"/>
                <a:gd name="T102" fmla="*/ 521 w 869"/>
                <a:gd name="T103" fmla="*/ 510 h 1495"/>
                <a:gd name="T104" fmla="*/ 696 w 869"/>
                <a:gd name="T105" fmla="*/ 419 h 1495"/>
                <a:gd name="T106" fmla="*/ 663 w 869"/>
                <a:gd name="T107" fmla="*/ 384 h 1495"/>
                <a:gd name="T108" fmla="*/ 621 w 869"/>
                <a:gd name="T109" fmla="*/ 355 h 1495"/>
                <a:gd name="T110" fmla="*/ 723 w 869"/>
                <a:gd name="T111" fmla="*/ 245 h 1495"/>
                <a:gd name="T112" fmla="*/ 220 w 869"/>
                <a:gd name="T113" fmla="*/ 736 h 1495"/>
                <a:gd name="T114" fmla="*/ 45 w 869"/>
                <a:gd name="T115" fmla="*/ 1233 h 1495"/>
                <a:gd name="T116" fmla="*/ 246 w 869"/>
                <a:gd name="T117" fmla="*/ 1341 h 1495"/>
                <a:gd name="T118" fmla="*/ 510 w 869"/>
                <a:gd name="T119" fmla="*/ 941 h 1495"/>
                <a:gd name="T120" fmla="*/ 264 w 869"/>
                <a:gd name="T121" fmla="*/ 1080 h 1495"/>
                <a:gd name="T122" fmla="*/ 537 w 869"/>
                <a:gd name="T123" fmla="*/ 644 h 1495"/>
                <a:gd name="T124" fmla="*/ 671 w 869"/>
                <a:gd name="T125" fmla="*/ 23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764DE79-268F-4C1A-8933-263129D2AF90}" type="datetimeFigureOut">
              <a:rPr lang="en-US" smtClean="0"/>
              <a:t>2/21/17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‹Nr.›</a:t>
            </a:fld>
            <a:endParaRPr lang="en-US" dirty="0"/>
          </a:p>
        </p:txBody>
      </p:sp>
    </p:spTree>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gd name="T0" fmla="*/ 790 w 869"/>
              <a:gd name="T1" fmla="*/ 130 h 1495"/>
              <a:gd name="T2" fmla="*/ 705 w 869"/>
              <a:gd name="T3" fmla="*/ 169 h 1495"/>
              <a:gd name="T4" fmla="*/ 639 w 869"/>
              <a:gd name="T5" fmla="*/ 231 h 1495"/>
              <a:gd name="T6" fmla="*/ 637 w 869"/>
              <a:gd name="T7" fmla="*/ 130 h 1495"/>
              <a:gd name="T8" fmla="*/ 574 w 869"/>
              <a:gd name="T9" fmla="*/ 182 h 1495"/>
              <a:gd name="T10" fmla="*/ 547 w 869"/>
              <a:gd name="T11" fmla="*/ 413 h 1495"/>
              <a:gd name="T12" fmla="*/ 515 w 869"/>
              <a:gd name="T13" fmla="*/ 335 h 1495"/>
              <a:gd name="T14" fmla="*/ 503 w 869"/>
              <a:gd name="T15" fmla="*/ 448 h 1495"/>
              <a:gd name="T16" fmla="*/ 451 w 869"/>
              <a:gd name="T17" fmla="*/ 308 h 1495"/>
              <a:gd name="T18" fmla="*/ 414 w 869"/>
              <a:gd name="T19" fmla="*/ 222 h 1495"/>
              <a:gd name="T20" fmla="*/ 389 w 869"/>
              <a:gd name="T21" fmla="*/ 228 h 1495"/>
              <a:gd name="T22" fmla="*/ 418 w 869"/>
              <a:gd name="T23" fmla="*/ 612 h 1495"/>
              <a:gd name="T24" fmla="*/ 398 w 869"/>
              <a:gd name="T25" fmla="*/ 592 h 1495"/>
              <a:gd name="T26" fmla="*/ 307 w 869"/>
              <a:gd name="T27" fmla="*/ 255 h 1495"/>
              <a:gd name="T28" fmla="*/ 346 w 869"/>
              <a:gd name="T29" fmla="*/ 556 h 1495"/>
              <a:gd name="T30" fmla="*/ 308 w 869"/>
              <a:gd name="T31" fmla="*/ 549 h 1495"/>
              <a:gd name="T32" fmla="*/ 346 w 869"/>
              <a:gd name="T33" fmla="*/ 728 h 1495"/>
              <a:gd name="T34" fmla="*/ 309 w 869"/>
              <a:gd name="T35" fmla="*/ 676 h 1495"/>
              <a:gd name="T36" fmla="*/ 199 w 869"/>
              <a:gd name="T37" fmla="*/ 493 h 1495"/>
              <a:gd name="T38" fmla="*/ 201 w 869"/>
              <a:gd name="T39" fmla="*/ 597 h 1495"/>
              <a:gd name="T40" fmla="*/ 290 w 869"/>
              <a:gd name="T41" fmla="*/ 871 h 1495"/>
              <a:gd name="T42" fmla="*/ 185 w 869"/>
              <a:gd name="T43" fmla="*/ 736 h 1495"/>
              <a:gd name="T44" fmla="*/ 251 w 869"/>
              <a:gd name="T45" fmla="*/ 912 h 1495"/>
              <a:gd name="T46" fmla="*/ 172 w 869"/>
              <a:gd name="T47" fmla="*/ 836 h 1495"/>
              <a:gd name="T48" fmla="*/ 50 w 869"/>
              <a:gd name="T49" fmla="*/ 678 h 1495"/>
              <a:gd name="T50" fmla="*/ 183 w 869"/>
              <a:gd name="T51" fmla="*/ 971 h 1495"/>
              <a:gd name="T52" fmla="*/ 140 w 869"/>
              <a:gd name="T53" fmla="*/ 945 h 1495"/>
              <a:gd name="T54" fmla="*/ 86 w 869"/>
              <a:gd name="T55" fmla="*/ 972 h 1495"/>
              <a:gd name="T56" fmla="*/ 101 w 869"/>
              <a:gd name="T57" fmla="*/ 1028 h 1495"/>
              <a:gd name="T58" fmla="*/ 28 w 869"/>
              <a:gd name="T59" fmla="*/ 1019 h 1495"/>
              <a:gd name="T60" fmla="*/ 145 w 869"/>
              <a:gd name="T61" fmla="*/ 1217 h 1495"/>
              <a:gd name="T62" fmla="*/ 104 w 869"/>
              <a:gd name="T63" fmla="*/ 1246 h 1495"/>
              <a:gd name="T64" fmla="*/ 30 w 869"/>
              <a:gd name="T65" fmla="*/ 1253 h 1495"/>
              <a:gd name="T66" fmla="*/ 388 w 869"/>
              <a:gd name="T67" fmla="*/ 1373 h 1495"/>
              <a:gd name="T68" fmla="*/ 510 w 869"/>
              <a:gd name="T69" fmla="*/ 1288 h 1495"/>
              <a:gd name="T70" fmla="*/ 499 w 869"/>
              <a:gd name="T71" fmla="*/ 1232 h 1495"/>
              <a:gd name="T72" fmla="*/ 257 w 869"/>
              <a:gd name="T73" fmla="*/ 1291 h 1495"/>
              <a:gd name="T74" fmla="*/ 253 w 869"/>
              <a:gd name="T75" fmla="*/ 1269 h 1495"/>
              <a:gd name="T76" fmla="*/ 523 w 869"/>
              <a:gd name="T77" fmla="*/ 1064 h 1495"/>
              <a:gd name="T78" fmla="*/ 221 w 869"/>
              <a:gd name="T79" fmla="*/ 1221 h 1495"/>
              <a:gd name="T80" fmla="*/ 370 w 869"/>
              <a:gd name="T81" fmla="*/ 1091 h 1495"/>
              <a:gd name="T82" fmla="*/ 491 w 869"/>
              <a:gd name="T83" fmla="*/ 925 h 1495"/>
              <a:gd name="T84" fmla="*/ 306 w 869"/>
              <a:gd name="T85" fmla="*/ 995 h 1495"/>
              <a:gd name="T86" fmla="*/ 392 w 869"/>
              <a:gd name="T87" fmla="*/ 893 h 1495"/>
              <a:gd name="T88" fmla="*/ 468 w 869"/>
              <a:gd name="T89" fmla="*/ 824 h 1495"/>
              <a:gd name="T90" fmla="*/ 325 w 869"/>
              <a:gd name="T91" fmla="*/ 885 h 1495"/>
              <a:gd name="T92" fmla="*/ 518 w 869"/>
              <a:gd name="T93" fmla="*/ 731 h 1495"/>
              <a:gd name="T94" fmla="*/ 500 w 869"/>
              <a:gd name="T95" fmla="*/ 698 h 1495"/>
              <a:gd name="T96" fmla="*/ 730 w 869"/>
              <a:gd name="T97" fmla="*/ 537 h 1495"/>
              <a:gd name="T98" fmla="*/ 469 w 869"/>
              <a:gd name="T99" fmla="*/ 612 h 1495"/>
              <a:gd name="T100" fmla="*/ 578 w 869"/>
              <a:gd name="T101" fmla="*/ 545 h 1495"/>
              <a:gd name="T102" fmla="*/ 521 w 869"/>
              <a:gd name="T103" fmla="*/ 510 h 1495"/>
              <a:gd name="T104" fmla="*/ 696 w 869"/>
              <a:gd name="T105" fmla="*/ 419 h 1495"/>
              <a:gd name="T106" fmla="*/ 663 w 869"/>
              <a:gd name="T107" fmla="*/ 384 h 1495"/>
              <a:gd name="T108" fmla="*/ 621 w 869"/>
              <a:gd name="T109" fmla="*/ 355 h 1495"/>
              <a:gd name="T110" fmla="*/ 723 w 869"/>
              <a:gd name="T111" fmla="*/ 245 h 1495"/>
              <a:gd name="T112" fmla="*/ 220 w 869"/>
              <a:gd name="T113" fmla="*/ 736 h 1495"/>
              <a:gd name="T114" fmla="*/ 45 w 869"/>
              <a:gd name="T115" fmla="*/ 1233 h 1495"/>
              <a:gd name="T116" fmla="*/ 246 w 869"/>
              <a:gd name="T117" fmla="*/ 1341 h 1495"/>
              <a:gd name="T118" fmla="*/ 510 w 869"/>
              <a:gd name="T119" fmla="*/ 941 h 1495"/>
              <a:gd name="T120" fmla="*/ 264 w 869"/>
              <a:gd name="T121" fmla="*/ 1080 h 1495"/>
              <a:gd name="T122" fmla="*/ 537 w 869"/>
              <a:gd name="T123" fmla="*/ 644 h 1495"/>
              <a:gd name="T124" fmla="*/ 671 w 869"/>
              <a:gd name="T125" fmla="*/ 23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C764DE79-268F-4C1A-8933-263129D2AF90}" type="datetimeFigureOut">
              <a:rPr lang="en-US" smtClean="0"/>
              <a:t>2/21/17</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48F63A3B-78C7-47BE-AE5E-E10140E04643}" type="slidenum">
              <a:rPr lang="en-US" smtClean="0"/>
              <a:t>‹Nr.›</a:t>
            </a:fld>
            <a:endParaRPr lang="en-US" dirty="0"/>
          </a:p>
        </p:txBody>
      </p:sp>
    </p:spTree>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gd name="T0" fmla="*/ 790 w 869"/>
              <a:gd name="T1" fmla="*/ 130 h 1495"/>
              <a:gd name="T2" fmla="*/ 705 w 869"/>
              <a:gd name="T3" fmla="*/ 169 h 1495"/>
              <a:gd name="T4" fmla="*/ 639 w 869"/>
              <a:gd name="T5" fmla="*/ 231 h 1495"/>
              <a:gd name="T6" fmla="*/ 637 w 869"/>
              <a:gd name="T7" fmla="*/ 130 h 1495"/>
              <a:gd name="T8" fmla="*/ 574 w 869"/>
              <a:gd name="T9" fmla="*/ 182 h 1495"/>
              <a:gd name="T10" fmla="*/ 547 w 869"/>
              <a:gd name="T11" fmla="*/ 413 h 1495"/>
              <a:gd name="T12" fmla="*/ 515 w 869"/>
              <a:gd name="T13" fmla="*/ 335 h 1495"/>
              <a:gd name="T14" fmla="*/ 503 w 869"/>
              <a:gd name="T15" fmla="*/ 448 h 1495"/>
              <a:gd name="T16" fmla="*/ 451 w 869"/>
              <a:gd name="T17" fmla="*/ 308 h 1495"/>
              <a:gd name="T18" fmla="*/ 414 w 869"/>
              <a:gd name="T19" fmla="*/ 222 h 1495"/>
              <a:gd name="T20" fmla="*/ 389 w 869"/>
              <a:gd name="T21" fmla="*/ 228 h 1495"/>
              <a:gd name="T22" fmla="*/ 418 w 869"/>
              <a:gd name="T23" fmla="*/ 612 h 1495"/>
              <a:gd name="T24" fmla="*/ 398 w 869"/>
              <a:gd name="T25" fmla="*/ 592 h 1495"/>
              <a:gd name="T26" fmla="*/ 307 w 869"/>
              <a:gd name="T27" fmla="*/ 255 h 1495"/>
              <a:gd name="T28" fmla="*/ 346 w 869"/>
              <a:gd name="T29" fmla="*/ 556 h 1495"/>
              <a:gd name="T30" fmla="*/ 308 w 869"/>
              <a:gd name="T31" fmla="*/ 549 h 1495"/>
              <a:gd name="T32" fmla="*/ 346 w 869"/>
              <a:gd name="T33" fmla="*/ 728 h 1495"/>
              <a:gd name="T34" fmla="*/ 309 w 869"/>
              <a:gd name="T35" fmla="*/ 676 h 1495"/>
              <a:gd name="T36" fmla="*/ 199 w 869"/>
              <a:gd name="T37" fmla="*/ 493 h 1495"/>
              <a:gd name="T38" fmla="*/ 201 w 869"/>
              <a:gd name="T39" fmla="*/ 597 h 1495"/>
              <a:gd name="T40" fmla="*/ 290 w 869"/>
              <a:gd name="T41" fmla="*/ 871 h 1495"/>
              <a:gd name="T42" fmla="*/ 185 w 869"/>
              <a:gd name="T43" fmla="*/ 736 h 1495"/>
              <a:gd name="T44" fmla="*/ 251 w 869"/>
              <a:gd name="T45" fmla="*/ 912 h 1495"/>
              <a:gd name="T46" fmla="*/ 172 w 869"/>
              <a:gd name="T47" fmla="*/ 836 h 1495"/>
              <a:gd name="T48" fmla="*/ 50 w 869"/>
              <a:gd name="T49" fmla="*/ 678 h 1495"/>
              <a:gd name="T50" fmla="*/ 183 w 869"/>
              <a:gd name="T51" fmla="*/ 971 h 1495"/>
              <a:gd name="T52" fmla="*/ 140 w 869"/>
              <a:gd name="T53" fmla="*/ 945 h 1495"/>
              <a:gd name="T54" fmla="*/ 86 w 869"/>
              <a:gd name="T55" fmla="*/ 972 h 1495"/>
              <a:gd name="T56" fmla="*/ 101 w 869"/>
              <a:gd name="T57" fmla="*/ 1028 h 1495"/>
              <a:gd name="T58" fmla="*/ 28 w 869"/>
              <a:gd name="T59" fmla="*/ 1019 h 1495"/>
              <a:gd name="T60" fmla="*/ 145 w 869"/>
              <a:gd name="T61" fmla="*/ 1217 h 1495"/>
              <a:gd name="T62" fmla="*/ 104 w 869"/>
              <a:gd name="T63" fmla="*/ 1246 h 1495"/>
              <a:gd name="T64" fmla="*/ 30 w 869"/>
              <a:gd name="T65" fmla="*/ 1253 h 1495"/>
              <a:gd name="T66" fmla="*/ 388 w 869"/>
              <a:gd name="T67" fmla="*/ 1373 h 1495"/>
              <a:gd name="T68" fmla="*/ 510 w 869"/>
              <a:gd name="T69" fmla="*/ 1288 h 1495"/>
              <a:gd name="T70" fmla="*/ 499 w 869"/>
              <a:gd name="T71" fmla="*/ 1232 h 1495"/>
              <a:gd name="T72" fmla="*/ 257 w 869"/>
              <a:gd name="T73" fmla="*/ 1291 h 1495"/>
              <a:gd name="T74" fmla="*/ 253 w 869"/>
              <a:gd name="T75" fmla="*/ 1269 h 1495"/>
              <a:gd name="T76" fmla="*/ 523 w 869"/>
              <a:gd name="T77" fmla="*/ 1064 h 1495"/>
              <a:gd name="T78" fmla="*/ 221 w 869"/>
              <a:gd name="T79" fmla="*/ 1221 h 1495"/>
              <a:gd name="T80" fmla="*/ 370 w 869"/>
              <a:gd name="T81" fmla="*/ 1091 h 1495"/>
              <a:gd name="T82" fmla="*/ 491 w 869"/>
              <a:gd name="T83" fmla="*/ 925 h 1495"/>
              <a:gd name="T84" fmla="*/ 306 w 869"/>
              <a:gd name="T85" fmla="*/ 995 h 1495"/>
              <a:gd name="T86" fmla="*/ 392 w 869"/>
              <a:gd name="T87" fmla="*/ 893 h 1495"/>
              <a:gd name="T88" fmla="*/ 468 w 869"/>
              <a:gd name="T89" fmla="*/ 824 h 1495"/>
              <a:gd name="T90" fmla="*/ 325 w 869"/>
              <a:gd name="T91" fmla="*/ 885 h 1495"/>
              <a:gd name="T92" fmla="*/ 518 w 869"/>
              <a:gd name="T93" fmla="*/ 731 h 1495"/>
              <a:gd name="T94" fmla="*/ 500 w 869"/>
              <a:gd name="T95" fmla="*/ 698 h 1495"/>
              <a:gd name="T96" fmla="*/ 730 w 869"/>
              <a:gd name="T97" fmla="*/ 537 h 1495"/>
              <a:gd name="T98" fmla="*/ 469 w 869"/>
              <a:gd name="T99" fmla="*/ 612 h 1495"/>
              <a:gd name="T100" fmla="*/ 578 w 869"/>
              <a:gd name="T101" fmla="*/ 545 h 1495"/>
              <a:gd name="T102" fmla="*/ 521 w 869"/>
              <a:gd name="T103" fmla="*/ 510 h 1495"/>
              <a:gd name="T104" fmla="*/ 696 w 869"/>
              <a:gd name="T105" fmla="*/ 419 h 1495"/>
              <a:gd name="T106" fmla="*/ 663 w 869"/>
              <a:gd name="T107" fmla="*/ 384 h 1495"/>
              <a:gd name="T108" fmla="*/ 621 w 869"/>
              <a:gd name="T109" fmla="*/ 355 h 1495"/>
              <a:gd name="T110" fmla="*/ 723 w 869"/>
              <a:gd name="T111" fmla="*/ 245 h 1495"/>
              <a:gd name="T112" fmla="*/ 220 w 869"/>
              <a:gd name="T113" fmla="*/ 736 h 1495"/>
              <a:gd name="T114" fmla="*/ 45 w 869"/>
              <a:gd name="T115" fmla="*/ 1233 h 1495"/>
              <a:gd name="T116" fmla="*/ 246 w 869"/>
              <a:gd name="T117" fmla="*/ 1341 h 1495"/>
              <a:gd name="T118" fmla="*/ 510 w 869"/>
              <a:gd name="T119" fmla="*/ 941 h 1495"/>
              <a:gd name="T120" fmla="*/ 264 w 869"/>
              <a:gd name="T121" fmla="*/ 1080 h 1495"/>
              <a:gd name="T122" fmla="*/ 537 w 869"/>
              <a:gd name="T123" fmla="*/ 644 h 1495"/>
              <a:gd name="T124" fmla="*/ 671 w 869"/>
              <a:gd name="T125" fmla="*/ 23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a:p>
        </p:txBody>
      </p:sp>
      <p:sp>
        <p:nvSpPr>
          <p:cNvPr id="3" name="Picture Placeholder 2"/>
          <p:cNvSpPr>
            <a:spLocks noGrp="1"/>
          </p:cNvSpPr>
          <p:nvPr>
            <p:ph type="pic" idx="1"/>
          </p:nvPr>
        </p:nvSpPr>
        <p:spPr>
          <a:xfrm>
            <a:off x="0" y="0"/>
            <a:ext cx="8102651"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C764DE79-268F-4C1A-8933-263129D2AF90}" type="datetimeFigureOut">
              <a:rPr lang="en-US" smtClean="0"/>
              <a:t>2/21/17</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48F63A3B-78C7-47BE-AE5E-E10140E04643}" type="slidenum">
              <a:rPr lang="en-US" smtClean="0"/>
              <a:t>‹Nr.›</a:t>
            </a:fld>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gd name="T0" fmla="*/ 7 w 697"/>
                <a:gd name="T1" fmla="*/ 881 h 1954"/>
                <a:gd name="T2" fmla="*/ 87 w 697"/>
                <a:gd name="T3" fmla="*/ 1024 h 1954"/>
                <a:gd name="T4" fmla="*/ 77 w 697"/>
                <a:gd name="T5" fmla="*/ 866 h 1954"/>
                <a:gd name="T6" fmla="*/ 80 w 697"/>
                <a:gd name="T7" fmla="*/ 775 h 1954"/>
                <a:gd name="T8" fmla="*/ 85 w 697"/>
                <a:gd name="T9" fmla="*/ 692 h 1954"/>
                <a:gd name="T10" fmla="*/ 62 w 697"/>
                <a:gd name="T11" fmla="*/ 614 h 1954"/>
                <a:gd name="T12" fmla="*/ 82 w 697"/>
                <a:gd name="T13" fmla="*/ 559 h 1954"/>
                <a:gd name="T14" fmla="*/ 213 w 697"/>
                <a:gd name="T15" fmla="*/ 762 h 1954"/>
                <a:gd name="T16" fmla="*/ 215 w 697"/>
                <a:gd name="T17" fmla="*/ 692 h 1954"/>
                <a:gd name="T18" fmla="*/ 261 w 697"/>
                <a:gd name="T19" fmla="*/ 712 h 1954"/>
                <a:gd name="T20" fmla="*/ 223 w 697"/>
                <a:gd name="T21" fmla="*/ 491 h 1954"/>
                <a:gd name="T22" fmla="*/ 276 w 697"/>
                <a:gd name="T23" fmla="*/ 468 h 1954"/>
                <a:gd name="T24" fmla="*/ 316 w 697"/>
                <a:gd name="T25" fmla="*/ 475 h 1954"/>
                <a:gd name="T26" fmla="*/ 346 w 697"/>
                <a:gd name="T27" fmla="*/ 229 h 1954"/>
                <a:gd name="T28" fmla="*/ 376 w 697"/>
                <a:gd name="T29" fmla="*/ 380 h 1954"/>
                <a:gd name="T30" fmla="*/ 457 w 697"/>
                <a:gd name="T31" fmla="*/ 292 h 1954"/>
                <a:gd name="T32" fmla="*/ 499 w 697"/>
                <a:gd name="T33" fmla="*/ 271 h 1954"/>
                <a:gd name="T34" fmla="*/ 587 w 697"/>
                <a:gd name="T35" fmla="*/ 68 h 1954"/>
                <a:gd name="T36" fmla="*/ 560 w 697"/>
                <a:gd name="T37" fmla="*/ 259 h 1954"/>
                <a:gd name="T38" fmla="*/ 510 w 697"/>
                <a:gd name="T39" fmla="*/ 405 h 1954"/>
                <a:gd name="T40" fmla="*/ 467 w 697"/>
                <a:gd name="T41" fmla="*/ 508 h 1954"/>
                <a:gd name="T42" fmla="*/ 409 w 697"/>
                <a:gd name="T43" fmla="*/ 586 h 1954"/>
                <a:gd name="T44" fmla="*/ 638 w 697"/>
                <a:gd name="T45" fmla="*/ 317 h 1954"/>
                <a:gd name="T46" fmla="*/ 389 w 697"/>
                <a:gd name="T47" fmla="*/ 659 h 1954"/>
                <a:gd name="T48" fmla="*/ 500 w 697"/>
                <a:gd name="T49" fmla="*/ 611 h 1954"/>
                <a:gd name="T50" fmla="*/ 472 w 697"/>
                <a:gd name="T51" fmla="*/ 672 h 1954"/>
                <a:gd name="T52" fmla="*/ 316 w 697"/>
                <a:gd name="T53" fmla="*/ 888 h 1954"/>
                <a:gd name="T54" fmla="*/ 462 w 697"/>
                <a:gd name="T55" fmla="*/ 719 h 1954"/>
                <a:gd name="T56" fmla="*/ 434 w 697"/>
                <a:gd name="T57" fmla="*/ 808 h 1954"/>
                <a:gd name="T58" fmla="*/ 480 w 697"/>
                <a:gd name="T59" fmla="*/ 818 h 1954"/>
                <a:gd name="T60" fmla="*/ 316 w 697"/>
                <a:gd name="T61" fmla="*/ 1001 h 1954"/>
                <a:gd name="T62" fmla="*/ 545 w 697"/>
                <a:gd name="T63" fmla="*/ 795 h 1954"/>
                <a:gd name="T64" fmla="*/ 425 w 697"/>
                <a:gd name="T65" fmla="*/ 948 h 1954"/>
                <a:gd name="T66" fmla="*/ 402 w 697"/>
                <a:gd name="T67" fmla="*/ 989 h 1954"/>
                <a:gd name="T68" fmla="*/ 427 w 697"/>
                <a:gd name="T69" fmla="*/ 1001 h 1954"/>
                <a:gd name="T70" fmla="*/ 306 w 697"/>
                <a:gd name="T71" fmla="*/ 1200 h 1954"/>
                <a:gd name="T72" fmla="*/ 440 w 697"/>
                <a:gd name="T73" fmla="*/ 1044 h 1954"/>
                <a:gd name="T74" fmla="*/ 427 w 697"/>
                <a:gd name="T75" fmla="*/ 1094 h 1954"/>
                <a:gd name="T76" fmla="*/ 304 w 697"/>
                <a:gd name="T77" fmla="*/ 1291 h 1954"/>
                <a:gd name="T78" fmla="*/ 472 w 697"/>
                <a:gd name="T79" fmla="*/ 1104 h 1954"/>
                <a:gd name="T80" fmla="*/ 581 w 697"/>
                <a:gd name="T81" fmla="*/ 1029 h 1954"/>
                <a:gd name="T82" fmla="*/ 322 w 697"/>
                <a:gd name="T83" fmla="*/ 1404 h 1954"/>
                <a:gd name="T84" fmla="*/ 299 w 697"/>
                <a:gd name="T85" fmla="*/ 1502 h 1954"/>
                <a:gd name="T86" fmla="*/ 545 w 697"/>
                <a:gd name="T87" fmla="*/ 1190 h 1954"/>
                <a:gd name="T88" fmla="*/ 362 w 697"/>
                <a:gd name="T89" fmla="*/ 1613 h 1954"/>
                <a:gd name="T90" fmla="*/ 495 w 697"/>
                <a:gd name="T91" fmla="*/ 1389 h 1954"/>
                <a:gd name="T92" fmla="*/ 418 w 697"/>
                <a:gd name="T93" fmla="*/ 1950 h 1954"/>
                <a:gd name="T94" fmla="*/ 141 w 697"/>
                <a:gd name="T95" fmla="*/ 1497 h 1954"/>
                <a:gd name="T96" fmla="*/ 105 w 697"/>
                <a:gd name="T97" fmla="*/ 1369 h 1954"/>
                <a:gd name="T98" fmla="*/ 161 w 697"/>
                <a:gd name="T99" fmla="*/ 1379 h 1954"/>
                <a:gd name="T100" fmla="*/ 194 w 697"/>
                <a:gd name="T101" fmla="*/ 1600 h 1954"/>
                <a:gd name="T102" fmla="*/ 485 w 697"/>
                <a:gd name="T103" fmla="*/ 619 h 1954"/>
                <a:gd name="T104" fmla="*/ 263 w 697"/>
                <a:gd name="T105" fmla="*/ 876 h 1954"/>
                <a:gd name="T106" fmla="*/ 196 w 697"/>
                <a:gd name="T107" fmla="*/ 1092 h 1954"/>
                <a:gd name="T108" fmla="*/ 229 w 697"/>
                <a:gd name="T109" fmla="*/ 1371 h 1954"/>
                <a:gd name="T110" fmla="*/ 458 w 697"/>
                <a:gd name="T111" fmla="*/ 1326 h 1954"/>
                <a:gd name="T112" fmla="*/ 176 w 697"/>
                <a:gd name="T113" fmla="*/ 1384 h 1954"/>
                <a:gd name="T114" fmla="*/ 359 w 697"/>
                <a:gd name="T115" fmla="*/ 1462 h 1954"/>
                <a:gd name="T116" fmla="*/ 415 w 697"/>
                <a:gd name="T117" fmla="*/ 1444 h 1954"/>
                <a:gd name="T118" fmla="*/ 480 w 697"/>
                <a:gd name="T119" fmla="*/ 1497 h 1954"/>
                <a:gd name="T120" fmla="*/ 410 w 697"/>
                <a:gd name="T121" fmla="*/ 1696 h 1954"/>
                <a:gd name="T122" fmla="*/ 299 w 697"/>
                <a:gd name="T123" fmla="*/ 1605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noEditPoints="1"/>
            </p:cNvSpPr>
            <p:nvPr/>
          </p:nvSpPr>
          <p:spPr bwMode="auto">
            <a:xfrm>
              <a:off x="1133752" y="1810138"/>
              <a:ext cx="2762941" cy="4746626"/>
            </a:xfrm>
            <a:custGeom>
              <a:avLst/>
              <a:gdLst>
                <a:gd name="T0" fmla="*/ 790 w 869"/>
                <a:gd name="T1" fmla="*/ 130 h 1495"/>
                <a:gd name="T2" fmla="*/ 705 w 869"/>
                <a:gd name="T3" fmla="*/ 169 h 1495"/>
                <a:gd name="T4" fmla="*/ 639 w 869"/>
                <a:gd name="T5" fmla="*/ 231 h 1495"/>
                <a:gd name="T6" fmla="*/ 637 w 869"/>
                <a:gd name="T7" fmla="*/ 130 h 1495"/>
                <a:gd name="T8" fmla="*/ 574 w 869"/>
                <a:gd name="T9" fmla="*/ 182 h 1495"/>
                <a:gd name="T10" fmla="*/ 547 w 869"/>
                <a:gd name="T11" fmla="*/ 413 h 1495"/>
                <a:gd name="T12" fmla="*/ 515 w 869"/>
                <a:gd name="T13" fmla="*/ 335 h 1495"/>
                <a:gd name="T14" fmla="*/ 503 w 869"/>
                <a:gd name="T15" fmla="*/ 448 h 1495"/>
                <a:gd name="T16" fmla="*/ 451 w 869"/>
                <a:gd name="T17" fmla="*/ 308 h 1495"/>
                <a:gd name="T18" fmla="*/ 414 w 869"/>
                <a:gd name="T19" fmla="*/ 222 h 1495"/>
                <a:gd name="T20" fmla="*/ 389 w 869"/>
                <a:gd name="T21" fmla="*/ 228 h 1495"/>
                <a:gd name="T22" fmla="*/ 418 w 869"/>
                <a:gd name="T23" fmla="*/ 612 h 1495"/>
                <a:gd name="T24" fmla="*/ 398 w 869"/>
                <a:gd name="T25" fmla="*/ 592 h 1495"/>
                <a:gd name="T26" fmla="*/ 307 w 869"/>
                <a:gd name="T27" fmla="*/ 255 h 1495"/>
                <a:gd name="T28" fmla="*/ 346 w 869"/>
                <a:gd name="T29" fmla="*/ 556 h 1495"/>
                <a:gd name="T30" fmla="*/ 308 w 869"/>
                <a:gd name="T31" fmla="*/ 549 h 1495"/>
                <a:gd name="T32" fmla="*/ 346 w 869"/>
                <a:gd name="T33" fmla="*/ 728 h 1495"/>
                <a:gd name="T34" fmla="*/ 309 w 869"/>
                <a:gd name="T35" fmla="*/ 676 h 1495"/>
                <a:gd name="T36" fmla="*/ 199 w 869"/>
                <a:gd name="T37" fmla="*/ 493 h 1495"/>
                <a:gd name="T38" fmla="*/ 201 w 869"/>
                <a:gd name="T39" fmla="*/ 597 h 1495"/>
                <a:gd name="T40" fmla="*/ 290 w 869"/>
                <a:gd name="T41" fmla="*/ 871 h 1495"/>
                <a:gd name="T42" fmla="*/ 185 w 869"/>
                <a:gd name="T43" fmla="*/ 736 h 1495"/>
                <a:gd name="T44" fmla="*/ 251 w 869"/>
                <a:gd name="T45" fmla="*/ 912 h 1495"/>
                <a:gd name="T46" fmla="*/ 172 w 869"/>
                <a:gd name="T47" fmla="*/ 836 h 1495"/>
                <a:gd name="T48" fmla="*/ 50 w 869"/>
                <a:gd name="T49" fmla="*/ 678 h 1495"/>
                <a:gd name="T50" fmla="*/ 183 w 869"/>
                <a:gd name="T51" fmla="*/ 971 h 1495"/>
                <a:gd name="T52" fmla="*/ 140 w 869"/>
                <a:gd name="T53" fmla="*/ 945 h 1495"/>
                <a:gd name="T54" fmla="*/ 86 w 869"/>
                <a:gd name="T55" fmla="*/ 972 h 1495"/>
                <a:gd name="T56" fmla="*/ 101 w 869"/>
                <a:gd name="T57" fmla="*/ 1028 h 1495"/>
                <a:gd name="T58" fmla="*/ 28 w 869"/>
                <a:gd name="T59" fmla="*/ 1019 h 1495"/>
                <a:gd name="T60" fmla="*/ 145 w 869"/>
                <a:gd name="T61" fmla="*/ 1217 h 1495"/>
                <a:gd name="T62" fmla="*/ 104 w 869"/>
                <a:gd name="T63" fmla="*/ 1246 h 1495"/>
                <a:gd name="T64" fmla="*/ 30 w 869"/>
                <a:gd name="T65" fmla="*/ 1253 h 1495"/>
                <a:gd name="T66" fmla="*/ 388 w 869"/>
                <a:gd name="T67" fmla="*/ 1373 h 1495"/>
                <a:gd name="T68" fmla="*/ 510 w 869"/>
                <a:gd name="T69" fmla="*/ 1288 h 1495"/>
                <a:gd name="T70" fmla="*/ 499 w 869"/>
                <a:gd name="T71" fmla="*/ 1232 h 1495"/>
                <a:gd name="T72" fmla="*/ 257 w 869"/>
                <a:gd name="T73" fmla="*/ 1291 h 1495"/>
                <a:gd name="T74" fmla="*/ 253 w 869"/>
                <a:gd name="T75" fmla="*/ 1269 h 1495"/>
                <a:gd name="T76" fmla="*/ 523 w 869"/>
                <a:gd name="T77" fmla="*/ 1064 h 1495"/>
                <a:gd name="T78" fmla="*/ 221 w 869"/>
                <a:gd name="T79" fmla="*/ 1221 h 1495"/>
                <a:gd name="T80" fmla="*/ 370 w 869"/>
                <a:gd name="T81" fmla="*/ 1091 h 1495"/>
                <a:gd name="T82" fmla="*/ 491 w 869"/>
                <a:gd name="T83" fmla="*/ 925 h 1495"/>
                <a:gd name="T84" fmla="*/ 306 w 869"/>
                <a:gd name="T85" fmla="*/ 995 h 1495"/>
                <a:gd name="T86" fmla="*/ 392 w 869"/>
                <a:gd name="T87" fmla="*/ 893 h 1495"/>
                <a:gd name="T88" fmla="*/ 468 w 869"/>
                <a:gd name="T89" fmla="*/ 824 h 1495"/>
                <a:gd name="T90" fmla="*/ 325 w 869"/>
                <a:gd name="T91" fmla="*/ 885 h 1495"/>
                <a:gd name="T92" fmla="*/ 518 w 869"/>
                <a:gd name="T93" fmla="*/ 731 h 1495"/>
                <a:gd name="T94" fmla="*/ 500 w 869"/>
                <a:gd name="T95" fmla="*/ 698 h 1495"/>
                <a:gd name="T96" fmla="*/ 730 w 869"/>
                <a:gd name="T97" fmla="*/ 537 h 1495"/>
                <a:gd name="T98" fmla="*/ 469 w 869"/>
                <a:gd name="T99" fmla="*/ 612 h 1495"/>
                <a:gd name="T100" fmla="*/ 578 w 869"/>
                <a:gd name="T101" fmla="*/ 545 h 1495"/>
                <a:gd name="T102" fmla="*/ 521 w 869"/>
                <a:gd name="T103" fmla="*/ 510 h 1495"/>
                <a:gd name="T104" fmla="*/ 696 w 869"/>
                <a:gd name="T105" fmla="*/ 419 h 1495"/>
                <a:gd name="T106" fmla="*/ 663 w 869"/>
                <a:gd name="T107" fmla="*/ 384 h 1495"/>
                <a:gd name="T108" fmla="*/ 621 w 869"/>
                <a:gd name="T109" fmla="*/ 355 h 1495"/>
                <a:gd name="T110" fmla="*/ 723 w 869"/>
                <a:gd name="T111" fmla="*/ 245 h 1495"/>
                <a:gd name="T112" fmla="*/ 220 w 869"/>
                <a:gd name="T113" fmla="*/ 736 h 1495"/>
                <a:gd name="T114" fmla="*/ 45 w 869"/>
                <a:gd name="T115" fmla="*/ 1233 h 1495"/>
                <a:gd name="T116" fmla="*/ 246 w 869"/>
                <a:gd name="T117" fmla="*/ 1341 h 1495"/>
                <a:gd name="T118" fmla="*/ 510 w 869"/>
                <a:gd name="T119" fmla="*/ 941 h 1495"/>
                <a:gd name="T120" fmla="*/ 264 w 869"/>
                <a:gd name="T121" fmla="*/ 1080 h 1495"/>
                <a:gd name="T122" fmla="*/ 537 w 869"/>
                <a:gd name="T123" fmla="*/ 644 h 1495"/>
                <a:gd name="T124" fmla="*/ 671 w 869"/>
                <a:gd name="T125" fmla="*/ 23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C764DE79-268F-4C1A-8933-263129D2AF90}" type="datetimeFigureOut">
              <a:rPr lang="en-US" smtClean="0"/>
              <a:t>2/21/17</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48F63A3B-78C7-47BE-AE5E-E10140E04643}" type="slidenum">
              <a:rPr lang="en-US" smtClean="0"/>
              <a:t>‹Nr.›</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7853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just"/>
            <a:r>
              <a:rPr lang="es-ES" sz="1400" dirty="0" smtClean="0">
                <a:latin typeface="Constantia" charset="0"/>
                <a:ea typeface="Constantia" charset="0"/>
                <a:cs typeface="Constantia" charset="0"/>
              </a:rPr>
              <a:t>Calentamiento global </a:t>
            </a:r>
            <a:endParaRPr lang="es-ES_tradnl" sz="1400" dirty="0">
              <a:latin typeface="Constantia" charset="0"/>
              <a:ea typeface="Constantia" charset="0"/>
              <a:cs typeface="Constantia" charset="0"/>
            </a:endParaRPr>
          </a:p>
        </p:txBody>
      </p:sp>
      <p:sp>
        <p:nvSpPr>
          <p:cNvPr id="7" name="Marcador de texto 6"/>
          <p:cNvSpPr>
            <a:spLocks noGrp="1"/>
          </p:cNvSpPr>
          <p:nvPr>
            <p:ph type="body" sz="half" idx="2"/>
          </p:nvPr>
        </p:nvSpPr>
        <p:spPr/>
        <p:txBody>
          <a:bodyPr/>
          <a:lstStyle/>
          <a:p>
            <a:r>
              <a:rPr lang="es-ES" dirty="0" smtClean="0"/>
              <a:t>Miriam Guadalupe </a:t>
            </a:r>
            <a:r>
              <a:rPr lang="es-ES" dirty="0" smtClean="0"/>
              <a:t>Galván Barba</a:t>
            </a:r>
            <a:endParaRPr lang="es-ES_tradnl" dirty="0"/>
          </a:p>
        </p:txBody>
      </p:sp>
      <p:pic>
        <p:nvPicPr>
          <p:cNvPr id="3" name="Marcador de imagen 2"/>
          <p:cNvPicPr>
            <a:picLocks noGrp="1" noChangeAspect="1"/>
          </p:cNvPicPr>
          <p:nvPr>
            <p:ph type="pic" idx="1"/>
          </p:nvPr>
        </p:nvPicPr>
        <p:blipFill>
          <a:blip r:embed="rId2"/>
          <a:srcRect t="7680" b="7680"/>
          <a:stretch>
            <a:fillRect/>
          </a:stretch>
        </p:blipFill>
        <p:spPr>
          <a:xfrm>
            <a:off x="496779" y="420469"/>
            <a:ext cx="5790058" cy="4900644"/>
          </a:xfrm>
        </p:spPr>
      </p:pic>
    </p:spTree>
    <p:extLst>
      <p:ext uri="{BB962C8B-B14F-4D97-AF65-F5344CB8AC3E}">
        <p14:creationId xmlns:p14="http://schemas.microsoft.com/office/powerpoint/2010/main" val="147850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1400" dirty="0" smtClean="0"/>
              <a:t>Protocolo de </a:t>
            </a:r>
            <a:r>
              <a:rPr lang="es-ES" sz="1400" dirty="0" smtClean="0"/>
              <a:t>Kioto </a:t>
            </a:r>
            <a:endParaRPr lang="es-ES_tradnl" sz="1400" dirty="0"/>
          </a:p>
        </p:txBody>
      </p:sp>
      <p:pic>
        <p:nvPicPr>
          <p:cNvPr id="5" name="Marcador de imagen 4"/>
          <p:cNvPicPr>
            <a:picLocks noGrp="1" noChangeAspect="1"/>
          </p:cNvPicPr>
          <p:nvPr>
            <p:ph type="pic" idx="1"/>
          </p:nvPr>
        </p:nvPicPr>
        <p:blipFill>
          <a:blip r:embed="rId2"/>
          <a:srcRect t="12970" b="12970"/>
          <a:stretch>
            <a:fillRect/>
          </a:stretch>
        </p:blipFill>
        <p:spPr>
          <a:xfrm>
            <a:off x="0" y="1"/>
            <a:ext cx="3983837" cy="3371878"/>
          </a:xfrm>
        </p:spPr>
      </p:pic>
      <p:sp>
        <p:nvSpPr>
          <p:cNvPr id="4" name="Marcador de texto 3"/>
          <p:cNvSpPr>
            <a:spLocks noGrp="1"/>
          </p:cNvSpPr>
          <p:nvPr>
            <p:ph type="body" sz="half" idx="2"/>
          </p:nvPr>
        </p:nvSpPr>
        <p:spPr/>
        <p:txBody>
          <a:bodyPr/>
          <a:lstStyle/>
          <a:p>
            <a:r>
              <a:rPr lang="es-ES" dirty="0" smtClean="0"/>
              <a:t>Es un protocolo de la </a:t>
            </a:r>
            <a:r>
              <a:rPr lang="es-ES" dirty="0" smtClean="0"/>
              <a:t>(CMNUCC)  sobre el cambio climático, es un acuerdo internacional que tiene objetivo reducir la emisión de gases.</a:t>
            </a:r>
            <a:endParaRPr lang="es-ES_tradnl" dirty="0"/>
          </a:p>
        </p:txBody>
      </p:sp>
      <p:pic>
        <p:nvPicPr>
          <p:cNvPr id="6" name="Imagen 5"/>
          <p:cNvPicPr>
            <a:picLocks noChangeAspect="1"/>
          </p:cNvPicPr>
          <p:nvPr/>
        </p:nvPicPr>
        <p:blipFill>
          <a:blip r:embed="rId3"/>
          <a:stretch>
            <a:fillRect/>
          </a:stretch>
        </p:blipFill>
        <p:spPr>
          <a:xfrm>
            <a:off x="-86513" y="3707678"/>
            <a:ext cx="8140700" cy="2908300"/>
          </a:xfrm>
          <a:prstGeom prst="rect">
            <a:avLst/>
          </a:prstGeom>
        </p:spPr>
      </p:pic>
    </p:spTree>
    <p:extLst>
      <p:ext uri="{BB962C8B-B14F-4D97-AF65-F5344CB8AC3E}">
        <p14:creationId xmlns:p14="http://schemas.microsoft.com/office/powerpoint/2010/main" val="42626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Gracias por tu </a:t>
            </a:r>
            <a:r>
              <a:rPr lang="es-ES" dirty="0" smtClean="0"/>
              <a:t>atención ❤️</a:t>
            </a:r>
            <a:endParaRPr lang="es-ES_tradnl" dirty="0"/>
          </a:p>
        </p:txBody>
      </p:sp>
    </p:spTree>
    <p:extLst>
      <p:ext uri="{BB962C8B-B14F-4D97-AF65-F5344CB8AC3E}">
        <p14:creationId xmlns:p14="http://schemas.microsoft.com/office/powerpoint/2010/main" val="906997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0367" y="0"/>
            <a:ext cx="10022616" cy="679816"/>
          </a:xfrm>
        </p:spPr>
        <p:txBody>
          <a:bodyPr>
            <a:normAutofit/>
          </a:bodyPr>
          <a:lstStyle/>
          <a:p>
            <a:pPr algn="just"/>
            <a:r>
              <a:rPr lang="es-ES" sz="1400" dirty="0" smtClean="0"/>
              <a:t>Calentamiento global </a:t>
            </a:r>
            <a:endParaRPr lang="es-ES_tradnl" sz="1400" dirty="0"/>
          </a:p>
        </p:txBody>
      </p:sp>
      <p:sp>
        <p:nvSpPr>
          <p:cNvPr id="3" name="Marcador de texto 2"/>
          <p:cNvSpPr>
            <a:spLocks noGrp="1"/>
          </p:cNvSpPr>
          <p:nvPr>
            <p:ph type="body" idx="1"/>
          </p:nvPr>
        </p:nvSpPr>
        <p:spPr>
          <a:xfrm>
            <a:off x="1681656" y="1304350"/>
            <a:ext cx="4160520" cy="823912"/>
          </a:xfrm>
        </p:spPr>
        <p:txBody>
          <a:bodyPr>
            <a:normAutofit/>
          </a:bodyPr>
          <a:lstStyle/>
          <a:p>
            <a:pPr algn="just"/>
            <a:r>
              <a:rPr lang="es-ES" sz="1400" dirty="0" smtClean="0"/>
              <a:t>¿</a:t>
            </a:r>
            <a:r>
              <a:rPr lang="es-ES" sz="1400" dirty="0" smtClean="0"/>
              <a:t>Qué es ?</a:t>
            </a:r>
            <a:endParaRPr lang="es-ES_tradnl" sz="1400" dirty="0"/>
          </a:p>
        </p:txBody>
      </p:sp>
      <p:sp>
        <p:nvSpPr>
          <p:cNvPr id="4" name="Marcador de contenido 3"/>
          <p:cNvSpPr>
            <a:spLocks noGrp="1"/>
          </p:cNvSpPr>
          <p:nvPr>
            <p:ph sz="half" idx="2"/>
          </p:nvPr>
        </p:nvSpPr>
        <p:spPr>
          <a:xfrm>
            <a:off x="1681656" y="2581212"/>
            <a:ext cx="4160520" cy="2779361"/>
          </a:xfrm>
        </p:spPr>
        <p:txBody>
          <a:bodyPr>
            <a:normAutofit/>
          </a:bodyPr>
          <a:lstStyle/>
          <a:p>
            <a:pPr algn="just"/>
            <a:r>
              <a:rPr lang="es-ES" sz="1200" dirty="0" smtClean="0"/>
              <a:t>Es </a:t>
            </a:r>
            <a:r>
              <a:rPr lang="es-ES" sz="1200" dirty="0" smtClean="0"/>
              <a:t>el aumento de temperatura en la atmósfera y océanos de nuestro planeta, al aumentar la temperatura ocurren los gases del efecto invernadero que acumulan en la atmósfera y atrapan el calor y elevan cada vez más la temperatura del planeta Tierra.</a:t>
            </a:r>
          </a:p>
          <a:p>
            <a:pPr algn="just"/>
            <a:r>
              <a:rPr lang="es-ES" sz="1200" dirty="0" smtClean="0"/>
              <a:t>.</a:t>
            </a:r>
          </a:p>
        </p:txBody>
      </p:sp>
      <p:pic>
        <p:nvPicPr>
          <p:cNvPr id="13" name="Marcador de contenido 12"/>
          <p:cNvPicPr>
            <a:picLocks noGrp="1" noChangeAspect="1"/>
          </p:cNvPicPr>
          <p:nvPr>
            <p:ph sz="quarter" idx="4"/>
          </p:nvPr>
        </p:nvPicPr>
        <p:blipFill>
          <a:blip r:embed="rId2"/>
          <a:stretch>
            <a:fillRect/>
          </a:stretch>
        </p:blipFill>
        <p:spPr>
          <a:xfrm>
            <a:off x="6649841" y="884803"/>
            <a:ext cx="5198212" cy="5211198"/>
          </a:xfrm>
        </p:spPr>
      </p:pic>
    </p:spTree>
    <p:extLst>
      <p:ext uri="{BB962C8B-B14F-4D97-AF65-F5344CB8AC3E}">
        <p14:creationId xmlns:p14="http://schemas.microsoft.com/office/powerpoint/2010/main" val="1044876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3885" y="607291"/>
            <a:ext cx="3227715" cy="1687924"/>
          </a:xfrm>
        </p:spPr>
        <p:txBody>
          <a:bodyPr>
            <a:normAutofit/>
          </a:bodyPr>
          <a:lstStyle/>
          <a:p>
            <a:r>
              <a:rPr lang="es-ES" sz="1400" dirty="0" smtClean="0"/>
              <a:t>Calentamiento Global en el pasado </a:t>
            </a:r>
            <a:endParaRPr lang="es-ES_tradnl" sz="1400" dirty="0"/>
          </a:p>
        </p:txBody>
      </p:sp>
      <p:sp>
        <p:nvSpPr>
          <p:cNvPr id="3" name="Marcador de contenido 2"/>
          <p:cNvSpPr>
            <a:spLocks noGrp="1"/>
          </p:cNvSpPr>
          <p:nvPr>
            <p:ph idx="1"/>
          </p:nvPr>
        </p:nvSpPr>
        <p:spPr>
          <a:xfrm>
            <a:off x="4097396" y="607291"/>
            <a:ext cx="7597040" cy="5654586"/>
          </a:xfrm>
        </p:spPr>
        <p:txBody>
          <a:bodyPr/>
          <a:lstStyle/>
          <a:p>
            <a:pPr marL="0" indent="0" algn="just">
              <a:buNone/>
            </a:pPr>
            <a:endParaRPr lang="es-ES" sz="1200" dirty="0" smtClean="0"/>
          </a:p>
          <a:p>
            <a:pPr algn="just"/>
            <a:endParaRPr lang="es-ES" sz="1400" dirty="0" smtClean="0"/>
          </a:p>
        </p:txBody>
      </p:sp>
      <p:sp>
        <p:nvSpPr>
          <p:cNvPr id="4" name="Marcador de texto 3"/>
          <p:cNvSpPr>
            <a:spLocks noGrp="1"/>
          </p:cNvSpPr>
          <p:nvPr>
            <p:ph type="body" sz="half" idx="2"/>
          </p:nvPr>
        </p:nvSpPr>
        <p:spPr>
          <a:xfrm>
            <a:off x="704980" y="2961163"/>
            <a:ext cx="3227715" cy="2872197"/>
          </a:xfrm>
        </p:spPr>
        <p:txBody>
          <a:bodyPr/>
          <a:lstStyle/>
          <a:p>
            <a:endParaRPr lang="es-ES_tradnl" dirty="0"/>
          </a:p>
        </p:txBody>
      </p:sp>
      <p:pic>
        <p:nvPicPr>
          <p:cNvPr id="5" name="Imagen 4"/>
          <p:cNvPicPr>
            <a:picLocks noChangeAspect="1"/>
          </p:cNvPicPr>
          <p:nvPr/>
        </p:nvPicPr>
        <p:blipFill>
          <a:blip r:embed="rId2"/>
          <a:stretch>
            <a:fillRect/>
          </a:stretch>
        </p:blipFill>
        <p:spPr>
          <a:xfrm>
            <a:off x="5446219" y="2295215"/>
            <a:ext cx="6578600" cy="3289300"/>
          </a:xfrm>
          <a:prstGeom prst="rect">
            <a:avLst/>
          </a:prstGeom>
        </p:spPr>
      </p:pic>
      <p:pic>
        <p:nvPicPr>
          <p:cNvPr id="6" name="Imagen 5"/>
          <p:cNvPicPr>
            <a:picLocks noChangeAspect="1"/>
          </p:cNvPicPr>
          <p:nvPr/>
        </p:nvPicPr>
        <p:blipFill>
          <a:blip r:embed="rId3"/>
          <a:stretch>
            <a:fillRect/>
          </a:stretch>
        </p:blipFill>
        <p:spPr>
          <a:xfrm>
            <a:off x="1385771" y="2914952"/>
            <a:ext cx="3891211" cy="2918408"/>
          </a:xfrm>
          <a:prstGeom prst="rect">
            <a:avLst/>
          </a:prstGeom>
        </p:spPr>
      </p:pic>
    </p:spTree>
    <p:extLst>
      <p:ext uri="{BB962C8B-B14F-4D97-AF65-F5344CB8AC3E}">
        <p14:creationId xmlns:p14="http://schemas.microsoft.com/office/powerpoint/2010/main" val="451260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2281" y="1351854"/>
            <a:ext cx="3230625" cy="1687924"/>
          </a:xfrm>
        </p:spPr>
        <p:txBody>
          <a:bodyPr/>
          <a:lstStyle/>
          <a:p>
            <a:r>
              <a:rPr lang="es-ES" sz="1400" b="1" dirty="0" smtClean="0"/>
              <a:t>Efecto </a:t>
            </a:r>
            <a:r>
              <a:rPr lang="es-ES" sz="1400" b="1" dirty="0" smtClean="0"/>
              <a:t>invernadero </a:t>
            </a:r>
            <a:endParaRPr lang="es-ES_tradnl" sz="1400" b="1" dirty="0"/>
          </a:p>
        </p:txBody>
      </p:sp>
      <p:pic>
        <p:nvPicPr>
          <p:cNvPr id="5" name="Marcador de imagen 4"/>
          <p:cNvPicPr>
            <a:picLocks noGrp="1" noChangeAspect="1"/>
          </p:cNvPicPr>
          <p:nvPr>
            <p:ph type="pic" idx="1"/>
          </p:nvPr>
        </p:nvPicPr>
        <p:blipFill>
          <a:blip r:embed="rId2"/>
          <a:srcRect t="8789" b="8789"/>
          <a:stretch>
            <a:fillRect/>
          </a:stretch>
        </p:blipFill>
        <p:spPr>
          <a:xfrm>
            <a:off x="5190622" y="2359071"/>
            <a:ext cx="5840617" cy="3487407"/>
          </a:xfrm>
        </p:spPr>
      </p:pic>
      <p:sp>
        <p:nvSpPr>
          <p:cNvPr id="4" name="Marcador de texto 3"/>
          <p:cNvSpPr>
            <a:spLocks noGrp="1"/>
          </p:cNvSpPr>
          <p:nvPr>
            <p:ph type="body" sz="half" idx="2"/>
          </p:nvPr>
        </p:nvSpPr>
        <p:spPr>
          <a:xfrm>
            <a:off x="5190622" y="557435"/>
            <a:ext cx="6206585" cy="1638381"/>
          </a:xfrm>
        </p:spPr>
        <p:txBody>
          <a:bodyPr>
            <a:normAutofit/>
          </a:bodyPr>
          <a:lstStyle/>
          <a:p>
            <a:r>
              <a:rPr lang="es-ES" sz="1200" dirty="0" smtClean="0"/>
              <a:t>Fenómeno que produce cuando los gases retienen la energía que produce la Tierra al calentarse por medio de la radiación, él nombre efecto invernadero surge porque es im efecto muy parecido a un invernadero cuando eleva la temperatura.</a:t>
            </a:r>
          </a:p>
          <a:p>
            <a:r>
              <a:rPr lang="es-ES" sz="1200" dirty="0" smtClean="0"/>
              <a:t> </a:t>
            </a:r>
            <a:endParaRPr lang="es-ES_tradnl" sz="1200" dirty="0"/>
          </a:p>
        </p:txBody>
      </p:sp>
    </p:spTree>
    <p:extLst>
      <p:ext uri="{BB962C8B-B14F-4D97-AF65-F5344CB8AC3E}">
        <p14:creationId xmlns:p14="http://schemas.microsoft.com/office/powerpoint/2010/main" val="128436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1758" y="1106029"/>
            <a:ext cx="3227715" cy="1687924"/>
          </a:xfrm>
        </p:spPr>
        <p:txBody>
          <a:bodyPr>
            <a:normAutofit/>
          </a:bodyPr>
          <a:lstStyle/>
          <a:p>
            <a:r>
              <a:rPr lang="es-ES" sz="1400" dirty="0" smtClean="0"/>
              <a:t>Causas del efecto </a:t>
            </a:r>
            <a:r>
              <a:rPr lang="es-ES" sz="1400" dirty="0" smtClean="0"/>
              <a:t>invernadero </a:t>
            </a:r>
            <a:endParaRPr lang="es-ES_tradnl" sz="1400" dirty="0"/>
          </a:p>
        </p:txBody>
      </p:sp>
      <p:sp>
        <p:nvSpPr>
          <p:cNvPr id="3" name="Marcador de contenido 2"/>
          <p:cNvSpPr>
            <a:spLocks noGrp="1"/>
          </p:cNvSpPr>
          <p:nvPr>
            <p:ph idx="1"/>
          </p:nvPr>
        </p:nvSpPr>
        <p:spPr>
          <a:xfrm>
            <a:off x="4758614" y="537751"/>
            <a:ext cx="7597040" cy="5654586"/>
          </a:xfrm>
        </p:spPr>
        <p:txBody>
          <a:bodyPr>
            <a:normAutofit/>
          </a:bodyPr>
          <a:lstStyle/>
          <a:p>
            <a:pPr algn="just"/>
            <a:endParaRPr lang="es-ES" sz="1200" dirty="0" smtClean="0"/>
          </a:p>
          <a:p>
            <a:pPr algn="just"/>
            <a:r>
              <a:rPr lang="es-ES" sz="1200" dirty="0" smtClean="0"/>
              <a:t>El mismo viene </a:t>
            </a:r>
            <a:r>
              <a:rPr lang="es-ES" sz="1200" dirty="0" smtClean="0"/>
              <a:t>provocado por el aumento de la temperatura media de los océanos  y de la atmósfera por causas naturales y por la propia acción del ser humano </a:t>
            </a:r>
            <a:endParaRPr lang="es-ES_tradnl" sz="1200" dirty="0"/>
          </a:p>
        </p:txBody>
      </p:sp>
      <p:sp>
        <p:nvSpPr>
          <p:cNvPr id="4" name="Marcador de texto 3"/>
          <p:cNvSpPr>
            <a:spLocks noGrp="1"/>
          </p:cNvSpPr>
          <p:nvPr>
            <p:ph type="body" sz="half" idx="2"/>
          </p:nvPr>
        </p:nvSpPr>
        <p:spPr>
          <a:xfrm>
            <a:off x="1351758" y="3171322"/>
            <a:ext cx="3227715" cy="2872197"/>
          </a:xfrm>
        </p:spPr>
        <p:txBody>
          <a:bodyPr/>
          <a:lstStyle/>
          <a:p>
            <a:endParaRPr lang="es-ES_tradnl"/>
          </a:p>
        </p:txBody>
      </p:sp>
      <p:pic>
        <p:nvPicPr>
          <p:cNvPr id="5" name="Imagen 4"/>
          <p:cNvPicPr>
            <a:picLocks noChangeAspect="1"/>
          </p:cNvPicPr>
          <p:nvPr/>
        </p:nvPicPr>
        <p:blipFill>
          <a:blip r:embed="rId2"/>
          <a:stretch>
            <a:fillRect/>
          </a:stretch>
        </p:blipFill>
        <p:spPr>
          <a:xfrm>
            <a:off x="937657" y="3171322"/>
            <a:ext cx="4055916" cy="3190620"/>
          </a:xfrm>
          <a:prstGeom prst="rect">
            <a:avLst/>
          </a:prstGeom>
        </p:spPr>
      </p:pic>
      <p:pic>
        <p:nvPicPr>
          <p:cNvPr id="6" name="Imagen 5"/>
          <p:cNvPicPr>
            <a:picLocks noChangeAspect="1"/>
          </p:cNvPicPr>
          <p:nvPr/>
        </p:nvPicPr>
        <p:blipFill>
          <a:blip r:embed="rId3"/>
          <a:stretch>
            <a:fillRect/>
          </a:stretch>
        </p:blipFill>
        <p:spPr>
          <a:xfrm>
            <a:off x="5803877" y="3171321"/>
            <a:ext cx="5444234" cy="3309309"/>
          </a:xfrm>
          <a:prstGeom prst="rect">
            <a:avLst/>
          </a:prstGeom>
        </p:spPr>
      </p:pic>
    </p:spTree>
    <p:extLst>
      <p:ext uri="{BB962C8B-B14F-4D97-AF65-F5344CB8AC3E}">
        <p14:creationId xmlns:p14="http://schemas.microsoft.com/office/powerpoint/2010/main" val="161930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3466" y="1355090"/>
            <a:ext cx="3227715" cy="1687924"/>
          </a:xfrm>
        </p:spPr>
        <p:txBody>
          <a:bodyPr>
            <a:normAutofit/>
          </a:bodyPr>
          <a:lstStyle/>
          <a:p>
            <a:pPr algn="just"/>
            <a:r>
              <a:rPr lang="es-ES" sz="1400" dirty="0" smtClean="0"/>
              <a:t>Consecuencias </a:t>
            </a:r>
            <a:endParaRPr lang="es-ES_tradnl" sz="1400" dirty="0"/>
          </a:p>
        </p:txBody>
      </p:sp>
      <p:sp>
        <p:nvSpPr>
          <p:cNvPr id="3" name="Marcador de contenido 2"/>
          <p:cNvSpPr>
            <a:spLocks noGrp="1"/>
          </p:cNvSpPr>
          <p:nvPr>
            <p:ph idx="1"/>
          </p:nvPr>
        </p:nvSpPr>
        <p:spPr>
          <a:xfrm>
            <a:off x="5320220" y="684696"/>
            <a:ext cx="6648554" cy="5426322"/>
          </a:xfrm>
        </p:spPr>
        <p:txBody>
          <a:bodyPr>
            <a:normAutofit/>
          </a:bodyPr>
          <a:lstStyle/>
          <a:p>
            <a:pPr marL="0" indent="0" algn="just">
              <a:buNone/>
            </a:pPr>
            <a:r>
              <a:rPr lang="es-ES" sz="1200" dirty="0" smtClean="0"/>
              <a:t>Sequías, huracanes, hambre, pobreza y destrucción atolladero seas son algunas de las terribles consecuencias del efecto invernadero .</a:t>
            </a:r>
            <a:endParaRPr lang="es-ES_tradnl" sz="1200" dirty="0"/>
          </a:p>
        </p:txBody>
      </p:sp>
      <p:sp>
        <p:nvSpPr>
          <p:cNvPr id="4" name="Marcador de texto 3"/>
          <p:cNvSpPr>
            <a:spLocks noGrp="1"/>
          </p:cNvSpPr>
          <p:nvPr>
            <p:ph type="body" sz="half" idx="2"/>
          </p:nvPr>
        </p:nvSpPr>
        <p:spPr>
          <a:xfrm>
            <a:off x="1653465" y="3238821"/>
            <a:ext cx="3227715" cy="2872197"/>
          </a:xfrm>
        </p:spPr>
        <p:txBody>
          <a:bodyPr/>
          <a:lstStyle/>
          <a:p>
            <a:endParaRPr lang="es-ES_tradnl"/>
          </a:p>
        </p:txBody>
      </p:sp>
      <p:pic>
        <p:nvPicPr>
          <p:cNvPr id="5" name="Imagen 4"/>
          <p:cNvPicPr>
            <a:picLocks noChangeAspect="1"/>
          </p:cNvPicPr>
          <p:nvPr/>
        </p:nvPicPr>
        <p:blipFill>
          <a:blip r:embed="rId2"/>
          <a:stretch>
            <a:fillRect/>
          </a:stretch>
        </p:blipFill>
        <p:spPr>
          <a:xfrm>
            <a:off x="5941671" y="1774673"/>
            <a:ext cx="6027103" cy="4336345"/>
          </a:xfrm>
          <a:prstGeom prst="rect">
            <a:avLst/>
          </a:prstGeom>
        </p:spPr>
      </p:pic>
      <p:pic>
        <p:nvPicPr>
          <p:cNvPr id="6" name="Imagen 5"/>
          <p:cNvPicPr>
            <a:picLocks noChangeAspect="1"/>
          </p:cNvPicPr>
          <p:nvPr/>
        </p:nvPicPr>
        <p:blipFill>
          <a:blip r:embed="rId3"/>
          <a:stretch>
            <a:fillRect/>
          </a:stretch>
        </p:blipFill>
        <p:spPr>
          <a:xfrm>
            <a:off x="1621985" y="3238821"/>
            <a:ext cx="3933862" cy="2895393"/>
          </a:xfrm>
          <a:prstGeom prst="rect">
            <a:avLst/>
          </a:prstGeom>
        </p:spPr>
      </p:pic>
    </p:spTree>
    <p:extLst>
      <p:ext uri="{BB962C8B-B14F-4D97-AF65-F5344CB8AC3E}">
        <p14:creationId xmlns:p14="http://schemas.microsoft.com/office/powerpoint/2010/main" val="158403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sz="1400" dirty="0" smtClean="0"/>
              <a:t>Soluciones </a:t>
            </a:r>
            <a:endParaRPr lang="es-ES_tradnl" sz="1400" dirty="0"/>
          </a:p>
        </p:txBody>
      </p:sp>
      <p:pic>
        <p:nvPicPr>
          <p:cNvPr id="5" name="Marcador de imagen 4"/>
          <p:cNvPicPr>
            <a:picLocks noGrp="1" noChangeAspect="1"/>
          </p:cNvPicPr>
          <p:nvPr>
            <p:ph type="pic" idx="1"/>
          </p:nvPr>
        </p:nvPicPr>
        <p:blipFill>
          <a:blip r:embed="rId2"/>
          <a:srcRect t="7680" b="7680"/>
          <a:stretch>
            <a:fillRect/>
          </a:stretch>
        </p:blipFill>
        <p:spPr/>
      </p:pic>
      <p:sp>
        <p:nvSpPr>
          <p:cNvPr id="4" name="Marcador de texto 3"/>
          <p:cNvSpPr>
            <a:spLocks noGrp="1"/>
          </p:cNvSpPr>
          <p:nvPr>
            <p:ph type="body" sz="half" idx="2"/>
          </p:nvPr>
        </p:nvSpPr>
        <p:spPr/>
        <p:txBody>
          <a:bodyPr>
            <a:normAutofit/>
          </a:bodyPr>
          <a:lstStyle/>
          <a:p>
            <a:r>
              <a:rPr lang="es-ES" sz="1200" dirty="0" smtClean="0"/>
              <a:t>La </a:t>
            </a:r>
            <a:r>
              <a:rPr lang="es-ES" sz="1200" dirty="0" smtClean="0"/>
              <a:t>única defensa razonable ante el efecto invernadero es la reducción de emisiones de dióxido de carbono cambiando nuestro sistema energético .</a:t>
            </a:r>
            <a:endParaRPr lang="es-ES_tradnl" sz="1200" dirty="0"/>
          </a:p>
        </p:txBody>
      </p:sp>
      <p:pic>
        <p:nvPicPr>
          <p:cNvPr id="6" name="Imagen 5"/>
          <p:cNvPicPr>
            <a:picLocks noChangeAspect="1"/>
          </p:cNvPicPr>
          <p:nvPr/>
        </p:nvPicPr>
        <p:blipFill>
          <a:blip r:embed="rId3"/>
          <a:stretch>
            <a:fillRect/>
          </a:stretch>
        </p:blipFill>
        <p:spPr>
          <a:xfrm>
            <a:off x="7867580" y="4142827"/>
            <a:ext cx="3810000" cy="2540000"/>
          </a:xfrm>
          <a:prstGeom prst="rect">
            <a:avLst/>
          </a:prstGeom>
        </p:spPr>
      </p:pic>
    </p:spTree>
    <p:extLst>
      <p:ext uri="{BB962C8B-B14F-4D97-AF65-F5344CB8AC3E}">
        <p14:creationId xmlns:p14="http://schemas.microsoft.com/office/powerpoint/2010/main" val="77412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sz="1400" dirty="0" smtClean="0"/>
              <a:t>Cambio climático</a:t>
            </a:r>
            <a:r>
              <a:rPr lang="es-ES" dirty="0" smtClean="0"/>
              <a:t> </a:t>
            </a:r>
            <a:endParaRPr lang="es-ES_tradnl" dirty="0"/>
          </a:p>
        </p:txBody>
      </p:sp>
      <p:pic>
        <p:nvPicPr>
          <p:cNvPr id="5" name="Marcador de imagen 4"/>
          <p:cNvPicPr>
            <a:picLocks noGrp="1" noChangeAspect="1"/>
          </p:cNvPicPr>
          <p:nvPr>
            <p:ph type="pic" idx="1"/>
          </p:nvPr>
        </p:nvPicPr>
        <p:blipFill rotWithShape="1">
          <a:blip r:embed="rId2"/>
          <a:srcRect l="-3071" r="-565"/>
          <a:stretch/>
        </p:blipFill>
        <p:spPr>
          <a:xfrm>
            <a:off x="656591" y="195203"/>
            <a:ext cx="5959763" cy="3247462"/>
          </a:xfrm>
        </p:spPr>
      </p:pic>
      <p:sp>
        <p:nvSpPr>
          <p:cNvPr id="4" name="Marcador de texto 3"/>
          <p:cNvSpPr>
            <a:spLocks noGrp="1"/>
          </p:cNvSpPr>
          <p:nvPr>
            <p:ph type="body" sz="half" idx="2"/>
          </p:nvPr>
        </p:nvSpPr>
        <p:spPr/>
        <p:txBody>
          <a:bodyPr/>
          <a:lstStyle/>
          <a:p>
            <a:pPr algn="just"/>
            <a:r>
              <a:rPr lang="es-ES" sz="1200" dirty="0" smtClean="0"/>
              <a:t>Es definido como cambio estable y durable en la </a:t>
            </a:r>
            <a:r>
              <a:rPr lang="es-ES" sz="1200" dirty="0" smtClean="0"/>
              <a:t>distribución de los  patrones de clima en periodos de tiempo</a:t>
            </a:r>
            <a:r>
              <a:rPr lang="es-ES" dirty="0" smtClean="0"/>
              <a:t>.</a:t>
            </a:r>
            <a:endParaRPr lang="es-ES_tradnl" dirty="0"/>
          </a:p>
        </p:txBody>
      </p:sp>
      <p:pic>
        <p:nvPicPr>
          <p:cNvPr id="6" name="Imagen 5"/>
          <p:cNvPicPr>
            <a:picLocks noChangeAspect="1"/>
          </p:cNvPicPr>
          <p:nvPr/>
        </p:nvPicPr>
        <p:blipFill>
          <a:blip r:embed="rId3"/>
          <a:stretch>
            <a:fillRect/>
          </a:stretch>
        </p:blipFill>
        <p:spPr>
          <a:xfrm>
            <a:off x="922920" y="3777427"/>
            <a:ext cx="5829300" cy="2735243"/>
          </a:xfrm>
          <a:prstGeom prst="rect">
            <a:avLst/>
          </a:prstGeom>
        </p:spPr>
      </p:pic>
    </p:spTree>
    <p:extLst>
      <p:ext uri="{BB962C8B-B14F-4D97-AF65-F5344CB8AC3E}">
        <p14:creationId xmlns:p14="http://schemas.microsoft.com/office/powerpoint/2010/main" val="1339108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ES" sz="1400" dirty="0" smtClean="0"/>
              <a:t>Causa principal </a:t>
            </a:r>
            <a:endParaRPr lang="es-ES_tradnl" sz="1400" dirty="0"/>
          </a:p>
        </p:txBody>
      </p:sp>
      <p:pic>
        <p:nvPicPr>
          <p:cNvPr id="11" name="Marcador de imagen 10"/>
          <p:cNvPicPr>
            <a:picLocks noGrp="1" noChangeAspect="1"/>
          </p:cNvPicPr>
          <p:nvPr>
            <p:ph type="pic" idx="1"/>
          </p:nvPr>
        </p:nvPicPr>
        <p:blipFill>
          <a:blip r:embed="rId2"/>
          <a:srcRect l="4339" r="4339"/>
          <a:stretch>
            <a:fillRect/>
          </a:stretch>
        </p:blipFill>
        <p:spPr>
          <a:xfrm>
            <a:off x="0" y="0"/>
            <a:ext cx="3145114" cy="2662009"/>
          </a:xfrm>
        </p:spPr>
      </p:pic>
      <p:sp>
        <p:nvSpPr>
          <p:cNvPr id="10" name="Marcador de texto 9"/>
          <p:cNvSpPr>
            <a:spLocks noGrp="1"/>
          </p:cNvSpPr>
          <p:nvPr>
            <p:ph type="body" sz="half" idx="2"/>
          </p:nvPr>
        </p:nvSpPr>
        <p:spPr/>
        <p:txBody>
          <a:bodyPr>
            <a:normAutofit/>
          </a:bodyPr>
          <a:lstStyle/>
          <a:p>
            <a:r>
              <a:rPr lang="es-ES" sz="1200" dirty="0" smtClean="0"/>
              <a:t>Su principal causa </a:t>
            </a:r>
            <a:r>
              <a:rPr lang="es-ES" sz="1200" dirty="0" smtClean="0"/>
              <a:t>son </a:t>
            </a:r>
            <a:r>
              <a:rPr lang="es-ES" sz="1200" dirty="0" smtClean="0"/>
              <a:t> los cambios en la </a:t>
            </a:r>
            <a:r>
              <a:rPr lang="es-ES" sz="1200" dirty="0" smtClean="0"/>
              <a:t>energía recibida desde el sol.</a:t>
            </a:r>
            <a:endParaRPr lang="es-ES_tradnl" sz="1200" dirty="0"/>
          </a:p>
        </p:txBody>
      </p:sp>
      <p:pic>
        <p:nvPicPr>
          <p:cNvPr id="12" name="Imagen 11"/>
          <p:cNvPicPr>
            <a:picLocks noChangeAspect="1"/>
          </p:cNvPicPr>
          <p:nvPr/>
        </p:nvPicPr>
        <p:blipFill>
          <a:blip r:embed="rId3"/>
          <a:stretch>
            <a:fillRect/>
          </a:stretch>
        </p:blipFill>
        <p:spPr>
          <a:xfrm>
            <a:off x="2850679" y="3223806"/>
            <a:ext cx="4065903" cy="3047133"/>
          </a:xfrm>
          <a:prstGeom prst="rect">
            <a:avLst/>
          </a:prstGeom>
        </p:spPr>
      </p:pic>
    </p:spTree>
    <p:extLst>
      <p:ext uri="{BB962C8B-B14F-4D97-AF65-F5344CB8AC3E}">
        <p14:creationId xmlns:p14="http://schemas.microsoft.com/office/powerpoint/2010/main" val="2078894818"/>
      </p:ext>
    </p:extLst>
  </p:cSld>
  <p:clrMapOvr>
    <a:masterClrMapping/>
  </p:clrMapOvr>
</p:sld>
</file>

<file path=ppt/theme/theme1.xml><?xml version="1.0" encoding="utf-8"?>
<a:theme xmlns:a="http://schemas.openxmlformats.org/drawingml/2006/main" name="Plumas">
  <a:themeElements>
    <a:clrScheme name="Plumas">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Plumas">
      <a:majorFont>
        <a:latin typeface="Century Schoolbook"/>
        <a:ea typeface=""/>
        <a:cs typeface=""/>
      </a:majorFont>
      <a:minorFont>
        <a:latin typeface="Calibri"/>
        <a:ea typeface=""/>
        <a:cs typeface=""/>
      </a:minorFont>
    </a:fontScheme>
    <a:fmtScheme name="Plumas">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Feathered_16x9</Template>
  <TotalTime>114</TotalTime>
  <Application>Microsoft Macintosh PowerPoint</Application>
  <PresentationFormat>Panorámica</PresentationFormat>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Century Schoolbook</vt:lpstr>
      <vt:lpstr>Constantia</vt:lpstr>
      <vt:lpstr>Calibri</vt:lpstr>
      <vt:lpstr>Corbel</vt:lpstr>
      <vt:lpstr>Plumas</vt:lpstr>
      <vt:lpstr>Calentamiento global </vt:lpstr>
      <vt:lpstr>Calentamiento global </vt:lpstr>
      <vt:lpstr>Calentamiento Global en el pasado </vt:lpstr>
      <vt:lpstr>Efecto invernadero </vt:lpstr>
      <vt:lpstr>Causas del efecto invernadero </vt:lpstr>
      <vt:lpstr>Consecuencias </vt:lpstr>
      <vt:lpstr>Soluciones </vt:lpstr>
      <vt:lpstr>Cambio climático </vt:lpstr>
      <vt:lpstr>Causa principal </vt:lpstr>
      <vt:lpstr>Protocolo de Kioto </vt:lpstr>
      <vt:lpstr>Gracias por tu atención ❤️</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millan._princess@hotmail.com</dc:creator>
  <cp:lastModifiedBy>millan._princess@hotmail.com</cp:lastModifiedBy>
  <cp:revision>80</cp:revision>
  <dcterms:created xsi:type="dcterms:W3CDTF">2017-02-22T02:05:02Z</dcterms:created>
  <dcterms:modified xsi:type="dcterms:W3CDTF">2017-02-22T04:01:34Z</dcterms:modified>
</cp:coreProperties>
</file>