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D654-E1AA-0F41-8C8B-E18FA669AF93}" type="datetimeFigureOut">
              <a:rPr lang="es-ES" smtClean="0"/>
              <a:t>24/02/17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6D66-FCC4-AF47-8B5B-AFD68F87B9E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D654-E1AA-0F41-8C8B-E18FA669AF93}" type="datetimeFigureOut">
              <a:rPr lang="es-ES" smtClean="0"/>
              <a:t>24/02/17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6D66-FCC4-AF47-8B5B-AFD68F87B9E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D654-E1AA-0F41-8C8B-E18FA669AF93}" type="datetimeFigureOut">
              <a:rPr lang="es-ES" smtClean="0"/>
              <a:t>24/02/17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6D66-FCC4-AF47-8B5B-AFD68F87B9E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D654-E1AA-0F41-8C8B-E18FA669AF93}" type="datetimeFigureOut">
              <a:rPr lang="es-ES" smtClean="0"/>
              <a:t>24/02/17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6D66-FCC4-AF47-8B5B-AFD68F87B9E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D654-E1AA-0F41-8C8B-E18FA669AF93}" type="datetimeFigureOut">
              <a:rPr lang="es-ES" smtClean="0"/>
              <a:t>24/02/17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6D66-FCC4-AF47-8B5B-AFD68F87B9E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D654-E1AA-0F41-8C8B-E18FA669AF93}" type="datetimeFigureOut">
              <a:rPr lang="es-ES" smtClean="0"/>
              <a:t>24/02/17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6D66-FCC4-AF47-8B5B-AFD68F87B9E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D654-E1AA-0F41-8C8B-E18FA669AF93}" type="datetimeFigureOut">
              <a:rPr lang="es-ES" smtClean="0"/>
              <a:t>24/02/17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6D66-FCC4-AF47-8B5B-AFD68F87B9E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D654-E1AA-0F41-8C8B-E18FA669AF93}" type="datetimeFigureOut">
              <a:rPr lang="es-ES" smtClean="0"/>
              <a:t>24/02/17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6D66-FCC4-AF47-8B5B-AFD68F87B9E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D654-E1AA-0F41-8C8B-E18FA669AF93}" type="datetimeFigureOut">
              <a:rPr lang="es-ES" smtClean="0"/>
              <a:t>24/02/17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6D66-FCC4-AF47-8B5B-AFD68F87B9E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D654-E1AA-0F41-8C8B-E18FA669AF93}" type="datetimeFigureOut">
              <a:rPr lang="es-ES" smtClean="0"/>
              <a:t>24/02/17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6D66-FCC4-AF47-8B5B-AFD68F87B9EA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D654-E1AA-0F41-8C8B-E18FA669AF93}" type="datetimeFigureOut">
              <a:rPr lang="es-ES" smtClean="0"/>
              <a:t>24/02/17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906D66-FCC4-AF47-8B5B-AFD68F87B9EA}" type="slidenum">
              <a:rPr lang="es-ES" smtClean="0"/>
              <a:t>‹Nr.›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0906D66-FCC4-AF47-8B5B-AFD68F87B9EA}" type="slidenum">
              <a:rPr lang="es-ES" smtClean="0"/>
              <a:t>‹Nr.›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0C5D654-E1AA-0F41-8C8B-E18FA669AF93}" type="datetimeFigureOut">
              <a:rPr lang="es-ES" smtClean="0"/>
              <a:t>24/02/17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1400" dirty="0" smtClean="0">
                <a:latin typeface="Helvetica"/>
                <a:cs typeface="Helvetica"/>
              </a:rPr>
              <a:t>El Alzh</a:t>
            </a:r>
            <a:r>
              <a:rPr lang="es-ES" sz="1400" dirty="0" smtClean="0">
                <a:latin typeface="Helvetica"/>
                <a:cs typeface="Helvetica"/>
              </a:rPr>
              <a:t>éimer</a:t>
            </a:r>
            <a:endParaRPr lang="es-ES" sz="1400" dirty="0">
              <a:latin typeface="Helvetica"/>
              <a:cs typeface="Helvetica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1200" dirty="0" smtClean="0"/>
              <a:t>Por Francisco </a:t>
            </a:r>
            <a:r>
              <a:rPr lang="es-ES" sz="1200" dirty="0" smtClean="0"/>
              <a:t>Patricio</a:t>
            </a:r>
            <a:r>
              <a:rPr lang="es-ES" sz="1200" dirty="0" smtClean="0"/>
              <a:t> </a:t>
            </a:r>
            <a:r>
              <a:rPr lang="es-ES" sz="1200" dirty="0"/>
              <a:t>C</a:t>
            </a:r>
            <a:r>
              <a:rPr lang="es-ES" sz="1200" dirty="0" smtClean="0"/>
              <a:t>ordero Gutiérrez</a:t>
            </a:r>
            <a:endParaRPr lang="es-ES" sz="1200" dirty="0"/>
          </a:p>
        </p:txBody>
      </p:sp>
      <p:pic>
        <p:nvPicPr>
          <p:cNvPr id="4" name="Imagen 3" descr="gdl_lamar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7" y="217228"/>
            <a:ext cx="1254280" cy="125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1084484"/>
          </a:xfrm>
        </p:spPr>
        <p:txBody>
          <a:bodyPr/>
          <a:lstStyle/>
          <a:p>
            <a:r>
              <a:rPr lang="es-ES" sz="1400" dirty="0" smtClean="0">
                <a:latin typeface="Helvetica"/>
                <a:cs typeface="Helvetica"/>
              </a:rPr>
              <a:t>¿Qu</a:t>
            </a:r>
            <a:r>
              <a:rPr lang="es-ES" sz="1400" dirty="0" smtClean="0">
                <a:latin typeface="Helvetica"/>
                <a:cs typeface="Helvetica"/>
              </a:rPr>
              <a:t>é es el Alzhéimer?</a:t>
            </a:r>
            <a:endParaRPr lang="es-ES" sz="1400" dirty="0">
              <a:latin typeface="Helvetica"/>
              <a:cs typeface="Helvetica"/>
            </a:endParaRP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685800" y="2989485"/>
            <a:ext cx="6461760" cy="2649315"/>
          </a:xfrm>
        </p:spPr>
        <p:txBody>
          <a:bodyPr>
            <a:normAutofit/>
          </a:bodyPr>
          <a:lstStyle/>
          <a:p>
            <a:r>
              <a:rPr lang="es-ES" sz="1200" dirty="0" smtClean="0"/>
              <a:t>El Alzh</a:t>
            </a:r>
            <a:r>
              <a:rPr lang="es-ES" sz="1200" dirty="0" smtClean="0"/>
              <a:t>éimer es una enfermedad degenerativa</a:t>
            </a:r>
            <a:endParaRPr lang="es-ES" sz="1200" dirty="0"/>
          </a:p>
        </p:txBody>
      </p:sp>
      <p:pic>
        <p:nvPicPr>
          <p:cNvPr id="9" name="Imagen 8" descr="Alzheimer-66ev0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57" y="3763962"/>
            <a:ext cx="3043698" cy="2385392"/>
          </a:xfrm>
          <a:prstGeom prst="rect">
            <a:avLst/>
          </a:prstGeom>
        </p:spPr>
      </p:pic>
      <p:pic>
        <p:nvPicPr>
          <p:cNvPr id="12" name="Imagen 11" descr="alzheim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27" y="3872388"/>
            <a:ext cx="3113261" cy="227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6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400" dirty="0" smtClean="0">
                <a:latin typeface="Helvetica"/>
                <a:cs typeface="Helvetica"/>
              </a:rPr>
              <a:t>S</a:t>
            </a:r>
            <a:r>
              <a:rPr lang="es-ES" sz="1400" dirty="0" smtClean="0">
                <a:latin typeface="Helvetica"/>
                <a:cs typeface="Helvetica"/>
              </a:rPr>
              <a:t>íntomas predominantes en el Alzhéimer</a:t>
            </a:r>
            <a:endParaRPr lang="es-ES" sz="1400" dirty="0">
              <a:latin typeface="Helvetica"/>
              <a:cs typeface="Helvetica"/>
            </a:endParaRPr>
          </a:p>
        </p:txBody>
      </p:sp>
      <p:pic>
        <p:nvPicPr>
          <p:cNvPr id="3" name="Imagen 2" descr="Síntomas-Alzheim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9680"/>
            <a:ext cx="6860843" cy="4034183"/>
          </a:xfrm>
          <a:prstGeom prst="rect">
            <a:avLst/>
          </a:prstGeom>
        </p:spPr>
      </p:pic>
      <p:pic>
        <p:nvPicPr>
          <p:cNvPr id="5" name="Imagen 4" descr="x52f115fc0e120.jpeg.pagespeed.ic.iuJI-GBEJ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61" y="101026"/>
            <a:ext cx="4859958" cy="182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1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400" dirty="0" smtClean="0">
                <a:latin typeface="Helvetica"/>
                <a:cs typeface="Helvetica"/>
              </a:rPr>
              <a:t>Las fases del Alzh</a:t>
            </a:r>
            <a:r>
              <a:rPr lang="es-ES" sz="1400" dirty="0" smtClean="0">
                <a:latin typeface="Helvetica"/>
                <a:cs typeface="Helvetica"/>
              </a:rPr>
              <a:t>éimer</a:t>
            </a:r>
            <a:endParaRPr lang="es-ES" sz="1400" dirty="0">
              <a:latin typeface="Helvetica"/>
              <a:cs typeface="Helvetica"/>
            </a:endParaRPr>
          </a:p>
        </p:txBody>
      </p:sp>
      <p:pic>
        <p:nvPicPr>
          <p:cNvPr id="7" name="Imagen 6" descr="Alzheim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01" y="274638"/>
            <a:ext cx="3377647" cy="3179533"/>
          </a:xfrm>
          <a:prstGeom prst="rect">
            <a:avLst/>
          </a:prstGeom>
        </p:spPr>
      </p:pic>
      <p:pic>
        <p:nvPicPr>
          <p:cNvPr id="8" name="Imagen 7" descr="Fases-del-alzheim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63" y="3655535"/>
            <a:ext cx="2918807" cy="320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8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400" dirty="0" smtClean="0"/>
              <a:t>Un cerebro con Alzh</a:t>
            </a:r>
            <a:r>
              <a:rPr lang="es-ES" sz="1400" dirty="0" smtClean="0"/>
              <a:t>éimer y otro sin Alzhéimer</a:t>
            </a:r>
            <a:endParaRPr lang="es-ES" sz="1400" dirty="0"/>
          </a:p>
        </p:txBody>
      </p:sp>
      <p:pic>
        <p:nvPicPr>
          <p:cNvPr id="3" name="Imagen 2" descr="princ_rm_photo_of_alzheimer_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2" y="2735928"/>
            <a:ext cx="3639788" cy="2933249"/>
          </a:xfrm>
          <a:prstGeom prst="rect">
            <a:avLst/>
          </a:prstGeom>
        </p:spPr>
      </p:pic>
      <p:pic>
        <p:nvPicPr>
          <p:cNvPr id="4" name="Imagen 3" descr="Alzheimers-Disea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88" y="2735928"/>
            <a:ext cx="3804686" cy="293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9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alzheimer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0" y="2602245"/>
            <a:ext cx="3479326" cy="3082421"/>
          </a:xfrm>
          <a:prstGeom prst="rect">
            <a:avLst/>
          </a:prstGeom>
        </p:spPr>
      </p:pic>
      <p:pic>
        <p:nvPicPr>
          <p:cNvPr id="6" name="Imagen 5" descr="23214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19" y="2602245"/>
            <a:ext cx="3941781" cy="308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2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1400" dirty="0" smtClean="0">
                <a:latin typeface="Helvetica"/>
                <a:cs typeface="Helvetica"/>
              </a:rPr>
              <a:t>¡Muchas gracias!</a:t>
            </a:r>
            <a:endParaRPr lang="es-ES" sz="1400" dirty="0">
              <a:latin typeface="Helvetica"/>
              <a:cs typeface="Helvetica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1200" dirty="0" smtClean="0">
                <a:latin typeface="Helvetica"/>
                <a:cs typeface="Helvetica"/>
              </a:rPr>
              <a:t>Este es el fin de la presentaci</a:t>
            </a:r>
            <a:r>
              <a:rPr lang="es-ES" sz="1200" dirty="0" smtClean="0">
                <a:latin typeface="Helvetica"/>
                <a:cs typeface="Helvetica"/>
              </a:rPr>
              <a:t>ón</a:t>
            </a:r>
            <a:endParaRPr lang="es-ES" sz="1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21920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yacenc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Adyacencia.thmx</Template>
  <TotalTime>112</TotalTime>
  <Words>47</Words>
  <Application>Microsoft Macintosh PowerPoint</Application>
  <PresentationFormat>Presentación en pantalla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Adyacencia</vt:lpstr>
      <vt:lpstr>El Alzhéimer</vt:lpstr>
      <vt:lpstr>¿Qué es el Alzhéimer?</vt:lpstr>
      <vt:lpstr>Síntomas predominantes en el Alzhéimer</vt:lpstr>
      <vt:lpstr>Las fases del Alzhéimer</vt:lpstr>
      <vt:lpstr>Un cerebro con Alzhéimer y otro sin Alzhéimer</vt:lpstr>
      <vt:lpstr>Presentación de PowerPoint</vt:lpstr>
      <vt:lpstr>¡Muchas gracias!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Alzhéimer</dc:title>
  <dc:creator>Juan Manuel Cordero Varela</dc:creator>
  <cp:lastModifiedBy>Juan Manuel Cordero Varela</cp:lastModifiedBy>
  <cp:revision>9</cp:revision>
  <dcterms:created xsi:type="dcterms:W3CDTF">2017-02-24T23:38:43Z</dcterms:created>
  <dcterms:modified xsi:type="dcterms:W3CDTF">2017-02-25T01:31:38Z</dcterms:modified>
</cp:coreProperties>
</file>