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40FCB-D2E4-492C-92A1-5B5466A74AA5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4EE06-9511-4D91-8694-5FB8969398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17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EE06-9511-4D91-8694-5FB89693987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9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42F3B9-C3BD-4598-BE85-9598285B5C5C}" type="datetimeFigureOut">
              <a:rPr lang="es-MX" smtClean="0"/>
              <a:t>09/11/2014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07156A-C3D0-4150-ACFE-BB74199F189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Final </a:t>
            </a:r>
            <a:r>
              <a:rPr lang="es-MX" dirty="0" err="1" smtClean="0"/>
              <a:t>Homework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dirty="0" smtClean="0"/>
              <a:t>Lengua Extranjera I</a:t>
            </a:r>
          </a:p>
          <a:p>
            <a:r>
              <a:rPr lang="es-MX" dirty="0" err="1" smtClean="0"/>
              <a:t>Derian</a:t>
            </a:r>
            <a:r>
              <a:rPr lang="es-MX" dirty="0" smtClean="0"/>
              <a:t> Arturo Ibarra </a:t>
            </a:r>
            <a:r>
              <a:rPr lang="es-MX" dirty="0" err="1" smtClean="0"/>
              <a:t>Arizaga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0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r>
              <a:rPr lang="es-MX" dirty="0" err="1" smtClean="0"/>
              <a:t>There</a:t>
            </a:r>
            <a:r>
              <a:rPr lang="es-MX" dirty="0" smtClean="0"/>
              <a:t> are</a:t>
            </a:r>
          </a:p>
          <a:p>
            <a:pPr marL="0" indent="0">
              <a:buNone/>
            </a:pPr>
            <a:r>
              <a:rPr lang="es-MX" dirty="0"/>
              <a:t>se utilizan en inglés para indicar que un objeto o una persona se encuentran en un sitio </a:t>
            </a:r>
            <a:r>
              <a:rPr lang="es-MX" dirty="0" smtClean="0"/>
              <a:t>especificado.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n-US" dirty="0"/>
              <a:t>There is </a:t>
            </a:r>
            <a:r>
              <a:rPr lang="en-US" dirty="0" smtClean="0"/>
              <a:t>a book</a:t>
            </a:r>
            <a:r>
              <a:rPr lang="en-US" dirty="0"/>
              <a:t> on the table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54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Expresiones de cantidad</a:t>
            </a:r>
          </a:p>
          <a:p>
            <a:pPr marL="0" indent="0">
              <a:buNone/>
            </a:pPr>
            <a:r>
              <a:rPr lang="es-MX" dirty="0" err="1" smtClean="0"/>
              <a:t>Some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Se utiliza en frases afirmativas, delante de un </a:t>
            </a:r>
            <a:r>
              <a:rPr lang="es-MX" dirty="0" smtClean="0"/>
              <a:t>sustantivo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I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some</a:t>
            </a:r>
            <a:r>
              <a:rPr lang="es-MX" dirty="0"/>
              <a:t> </a:t>
            </a:r>
            <a:r>
              <a:rPr lang="es-MX" dirty="0" err="1"/>
              <a:t>friends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n-US" dirty="0"/>
              <a:t>Would you like some wine? 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 smtClean="0"/>
              <a:t>Any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Se utiliza en frases interrogativas y negativas, delante de un </a:t>
            </a:r>
            <a:r>
              <a:rPr lang="es-MX" dirty="0" smtClean="0"/>
              <a:t>sustantivo.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n-US" dirty="0"/>
              <a:t>Do you have any friends? No, I don’t have any friends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never drink any wine.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66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Adjetivos Demostrativos</a:t>
            </a:r>
          </a:p>
          <a:p>
            <a:pPr marL="0" indent="0">
              <a:buNone/>
            </a:pPr>
            <a:r>
              <a:rPr lang="es-MX" dirty="0" err="1" smtClean="0"/>
              <a:t>This</a:t>
            </a:r>
            <a:r>
              <a:rPr lang="es-MX" dirty="0" smtClean="0"/>
              <a:t> – Este, Esta</a:t>
            </a:r>
          </a:p>
          <a:p>
            <a:pPr marL="0" indent="0">
              <a:buNone/>
            </a:pPr>
            <a:r>
              <a:rPr lang="es-MX" dirty="0" err="1" smtClean="0"/>
              <a:t>These</a:t>
            </a:r>
            <a:r>
              <a:rPr lang="es-MX" dirty="0" smtClean="0"/>
              <a:t> – Estos, Estas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err="1" smtClean="0"/>
              <a:t>That</a:t>
            </a:r>
            <a:r>
              <a:rPr lang="es-MX" dirty="0" smtClean="0"/>
              <a:t> – Aquel, Aquella</a:t>
            </a:r>
          </a:p>
          <a:p>
            <a:pPr marL="0" indent="0">
              <a:buNone/>
            </a:pPr>
            <a:r>
              <a:rPr lang="es-MX" dirty="0" err="1" smtClean="0"/>
              <a:t>Those</a:t>
            </a:r>
            <a:r>
              <a:rPr lang="es-MX" dirty="0" smtClean="0"/>
              <a:t> – Aquellos, Aquellas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Ejemplos:</a:t>
            </a:r>
            <a:endParaRPr lang="es-MX" dirty="0"/>
          </a:p>
          <a:p>
            <a:pPr marL="0" indent="0">
              <a:buNone/>
            </a:pPr>
            <a:r>
              <a:rPr lang="es-MX" dirty="0" err="1"/>
              <a:t>That</a:t>
            </a:r>
            <a:r>
              <a:rPr lang="es-MX" dirty="0"/>
              <a:t> </a:t>
            </a:r>
            <a:r>
              <a:rPr lang="es-MX" dirty="0" err="1"/>
              <a:t>dog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 smtClean="0"/>
              <a:t>bad</a:t>
            </a:r>
            <a:endParaRPr lang="es-MX" dirty="0" smtClean="0"/>
          </a:p>
          <a:p>
            <a:pPr marL="0" indent="0">
              <a:buNone/>
            </a:pPr>
            <a:r>
              <a:rPr lang="es-MX" dirty="0" err="1"/>
              <a:t>These</a:t>
            </a:r>
            <a:r>
              <a:rPr lang="es-MX" dirty="0"/>
              <a:t> </a:t>
            </a:r>
            <a:r>
              <a:rPr lang="es-MX" dirty="0" err="1"/>
              <a:t>apples</a:t>
            </a:r>
            <a:r>
              <a:rPr lang="es-MX" dirty="0"/>
              <a:t> are </a:t>
            </a:r>
            <a:r>
              <a:rPr lang="es-MX" dirty="0" err="1"/>
              <a:t>cheap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34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Verb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Be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Es un contenido elemental en el idioma ingles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I - yo				</a:t>
            </a:r>
            <a:r>
              <a:rPr lang="es-MX" dirty="0" err="1" smtClean="0"/>
              <a:t>You</a:t>
            </a:r>
            <a:r>
              <a:rPr lang="es-MX" dirty="0" smtClean="0"/>
              <a:t> – tu/</a:t>
            </a:r>
            <a:r>
              <a:rPr lang="es-MX" dirty="0"/>
              <a:t>u</a:t>
            </a:r>
            <a:r>
              <a:rPr lang="es-MX" dirty="0" smtClean="0"/>
              <a:t>stedes</a:t>
            </a:r>
          </a:p>
          <a:p>
            <a:pPr marL="0" indent="0">
              <a:buNone/>
            </a:pPr>
            <a:r>
              <a:rPr lang="es-MX" dirty="0" smtClean="0"/>
              <a:t>				</a:t>
            </a:r>
            <a:r>
              <a:rPr lang="es-MX" dirty="0" err="1" smtClean="0"/>
              <a:t>We</a:t>
            </a:r>
            <a:r>
              <a:rPr lang="es-MX" dirty="0" smtClean="0"/>
              <a:t> - nosotros</a:t>
            </a:r>
          </a:p>
          <a:p>
            <a:pPr marL="0" indent="0">
              <a:buNone/>
            </a:pPr>
            <a:r>
              <a:rPr lang="es-MX" dirty="0" smtClean="0"/>
              <a:t>He - el			</a:t>
            </a:r>
            <a:r>
              <a:rPr lang="es-MX" dirty="0" err="1" smtClean="0"/>
              <a:t>They</a:t>
            </a:r>
            <a:r>
              <a:rPr lang="es-MX" dirty="0" smtClean="0"/>
              <a:t> - ellos</a:t>
            </a:r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- ella</a:t>
            </a:r>
          </a:p>
          <a:p>
            <a:pPr marL="0" indent="0">
              <a:buNone/>
            </a:pPr>
            <a:r>
              <a:rPr lang="es-MX" dirty="0" err="1" smtClean="0"/>
              <a:t>It</a:t>
            </a:r>
            <a:r>
              <a:rPr lang="es-MX" dirty="0" smtClean="0"/>
              <a:t> - eso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03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err="1"/>
              <a:t>P</a:t>
            </a:r>
            <a:r>
              <a:rPr lang="es-MX" dirty="0" err="1" smtClean="0"/>
              <a:t>resent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 am</a:t>
            </a:r>
          </a:p>
          <a:p>
            <a:pPr marL="0" indent="0">
              <a:buNone/>
            </a:pPr>
            <a:r>
              <a:rPr lang="es-MX" dirty="0" err="1" smtClean="0"/>
              <a:t>You</a:t>
            </a:r>
            <a:r>
              <a:rPr lang="es-MX" dirty="0" smtClean="0"/>
              <a:t> are</a:t>
            </a:r>
          </a:p>
          <a:p>
            <a:pPr marL="0" indent="0">
              <a:buNone/>
            </a:pPr>
            <a:r>
              <a:rPr lang="es-MX" dirty="0" smtClean="0"/>
              <a:t>He </a:t>
            </a:r>
            <a:r>
              <a:rPr lang="es-MX" dirty="0" err="1" smtClean="0"/>
              <a:t>is</a:t>
            </a:r>
            <a:r>
              <a:rPr lang="es-MX" dirty="0" smtClean="0"/>
              <a:t>				</a:t>
            </a:r>
            <a:r>
              <a:rPr lang="es-MX" dirty="0" err="1" smtClean="0"/>
              <a:t>I´m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a doctor</a:t>
            </a:r>
            <a:endParaRPr lang="es-MX" dirty="0"/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				</a:t>
            </a:r>
            <a:r>
              <a:rPr lang="es-MX" dirty="0" err="1" smtClean="0"/>
              <a:t>I´m</a:t>
            </a:r>
            <a:r>
              <a:rPr lang="es-MX" dirty="0" smtClean="0"/>
              <a:t> a doctor</a:t>
            </a:r>
          </a:p>
          <a:p>
            <a:pPr marL="0" indent="0">
              <a:buNone/>
            </a:pPr>
            <a:r>
              <a:rPr lang="es-MX" dirty="0" err="1" smtClean="0"/>
              <a:t>We</a:t>
            </a:r>
            <a:r>
              <a:rPr lang="es-MX" dirty="0" smtClean="0"/>
              <a:t> are</a:t>
            </a:r>
          </a:p>
          <a:p>
            <a:pPr marL="0" indent="0">
              <a:buNone/>
            </a:pPr>
            <a:r>
              <a:rPr lang="es-MX" dirty="0" err="1" smtClean="0"/>
              <a:t>They</a:t>
            </a:r>
            <a:r>
              <a:rPr lang="es-MX" dirty="0" smtClean="0"/>
              <a:t> are			Am I a doctor?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50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err="1" smtClean="0"/>
              <a:t>Past</a:t>
            </a:r>
            <a:r>
              <a:rPr lang="es-MX" dirty="0" smtClean="0"/>
              <a:t> tense</a:t>
            </a:r>
          </a:p>
          <a:p>
            <a:pPr marL="0" indent="0">
              <a:buNone/>
            </a:pPr>
            <a:r>
              <a:rPr lang="es-MX" dirty="0" smtClean="0"/>
              <a:t>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			I </a:t>
            </a:r>
            <a:r>
              <a:rPr lang="es-MX" dirty="0" err="1" smtClean="0"/>
              <a:t>was</a:t>
            </a:r>
            <a:r>
              <a:rPr lang="es-MX" dirty="0" smtClean="0"/>
              <a:t> a doctor</a:t>
            </a:r>
          </a:p>
          <a:p>
            <a:pPr marL="0" indent="0">
              <a:buNone/>
            </a:pPr>
            <a:r>
              <a:rPr lang="es-MX" dirty="0" smtClean="0"/>
              <a:t>He </a:t>
            </a:r>
            <a:r>
              <a:rPr lang="es-MX" dirty="0" err="1" smtClean="0"/>
              <a:t>was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			I </a:t>
            </a:r>
            <a:r>
              <a:rPr lang="es-MX" dirty="0" err="1" smtClean="0"/>
              <a:t>wasn´t</a:t>
            </a:r>
            <a:r>
              <a:rPr lang="es-MX" dirty="0" smtClean="0"/>
              <a:t> a doctor</a:t>
            </a:r>
          </a:p>
          <a:p>
            <a:pPr marL="0" indent="0">
              <a:buNone/>
            </a:pP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			</a:t>
            </a:r>
            <a:r>
              <a:rPr lang="es-MX" dirty="0" err="1" smtClean="0"/>
              <a:t>was</a:t>
            </a:r>
            <a:r>
              <a:rPr lang="es-MX" dirty="0" smtClean="0"/>
              <a:t> I a doctor?</a:t>
            </a:r>
          </a:p>
          <a:p>
            <a:pPr marL="0" indent="0">
              <a:buNone/>
            </a:pP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28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s-MX" dirty="0" err="1" smtClean="0"/>
              <a:t>Possessive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endParaRPr lang="es-MX" dirty="0" smtClean="0"/>
          </a:p>
          <a:p>
            <a:pPr marL="457200" lvl="1" indent="0" algn="ctr">
              <a:buNone/>
            </a:pPr>
            <a:r>
              <a:rPr lang="es-MX" dirty="0" smtClean="0"/>
              <a:t>En este caso, como se habla de objetos para lo posesivo, no hay el (</a:t>
            </a:r>
            <a:r>
              <a:rPr lang="es-MX" dirty="0" err="1" smtClean="0"/>
              <a:t>It</a:t>
            </a:r>
            <a:r>
              <a:rPr lang="es-MX" dirty="0" smtClean="0"/>
              <a:t>) o el be para cosa</a:t>
            </a:r>
          </a:p>
          <a:p>
            <a:pPr marL="457200" lvl="1" indent="0">
              <a:buNone/>
            </a:pPr>
            <a:r>
              <a:rPr lang="es-MX" dirty="0" smtClean="0"/>
              <a:t>I = mine</a:t>
            </a:r>
          </a:p>
          <a:p>
            <a:pPr marL="457200" lvl="1" indent="0">
              <a:buNone/>
            </a:pPr>
            <a:r>
              <a:rPr lang="es-MX" dirty="0" err="1" smtClean="0"/>
              <a:t>You</a:t>
            </a:r>
            <a:r>
              <a:rPr lang="es-MX" dirty="0" smtClean="0"/>
              <a:t> = </a:t>
            </a:r>
            <a:r>
              <a:rPr lang="es-MX" dirty="0" err="1" smtClean="0"/>
              <a:t>yours</a:t>
            </a:r>
            <a:r>
              <a:rPr lang="es-MX" dirty="0" smtClean="0"/>
              <a:t>		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pencil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mine</a:t>
            </a:r>
          </a:p>
          <a:p>
            <a:pPr marL="457200" lvl="1" indent="0">
              <a:buNone/>
            </a:pPr>
            <a:r>
              <a:rPr lang="es-MX" dirty="0" smtClean="0"/>
              <a:t>He = </a:t>
            </a:r>
            <a:r>
              <a:rPr lang="es-MX" dirty="0" err="1" smtClean="0"/>
              <a:t>his</a:t>
            </a:r>
            <a:endParaRPr lang="es-MX" dirty="0" smtClean="0"/>
          </a:p>
          <a:p>
            <a:pPr marL="457200" lvl="1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= </a:t>
            </a:r>
            <a:r>
              <a:rPr lang="es-MX" dirty="0" err="1" smtClean="0"/>
              <a:t>hers</a:t>
            </a:r>
            <a:r>
              <a:rPr lang="es-MX" dirty="0" smtClean="0"/>
              <a:t>		</a:t>
            </a:r>
          </a:p>
          <a:p>
            <a:pPr marL="457200" lvl="1" indent="0">
              <a:buNone/>
            </a:pPr>
            <a:r>
              <a:rPr lang="es-MX" dirty="0" err="1" smtClean="0"/>
              <a:t>We</a:t>
            </a:r>
            <a:r>
              <a:rPr lang="es-MX" dirty="0" smtClean="0"/>
              <a:t> = </a:t>
            </a:r>
            <a:r>
              <a:rPr lang="es-MX" dirty="0" err="1" smtClean="0"/>
              <a:t>ours</a:t>
            </a:r>
            <a:endParaRPr lang="es-MX" dirty="0" smtClean="0"/>
          </a:p>
          <a:p>
            <a:pPr marL="457200" lvl="1" indent="0">
              <a:buNone/>
            </a:pPr>
            <a:r>
              <a:rPr lang="es-MX" dirty="0" err="1" smtClean="0"/>
              <a:t>They</a:t>
            </a:r>
            <a:r>
              <a:rPr lang="es-MX" dirty="0" smtClean="0"/>
              <a:t> = </a:t>
            </a:r>
            <a:r>
              <a:rPr lang="es-MX" dirty="0" err="1" smtClean="0"/>
              <a:t>theirs</a:t>
            </a:r>
            <a:endParaRPr lang="es-MX" dirty="0" smtClean="0"/>
          </a:p>
          <a:p>
            <a:pPr marL="457200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62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Present</a:t>
            </a:r>
            <a:r>
              <a:rPr lang="es-MX" dirty="0" smtClean="0"/>
              <a:t> Simple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err="1" smtClean="0"/>
              <a:t>Affirmative</a:t>
            </a:r>
            <a:endParaRPr lang="es-MX" dirty="0" smtClean="0"/>
          </a:p>
          <a:p>
            <a:pPr marL="0" indent="0">
              <a:buNone/>
            </a:pPr>
            <a:r>
              <a:rPr lang="es-MX" b="1" dirty="0"/>
              <a:t>Sujeto + verbo principal</a:t>
            </a:r>
            <a:r>
              <a:rPr lang="es-MX" b="1" dirty="0" smtClean="0"/>
              <a:t>.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He </a:t>
            </a:r>
            <a:r>
              <a:rPr lang="es-MX" b="1" dirty="0" err="1" smtClean="0"/>
              <a:t>eats</a:t>
            </a:r>
            <a:endParaRPr lang="es-MX" b="1" dirty="0" smtClean="0"/>
          </a:p>
          <a:p>
            <a:pPr marL="0" indent="0" algn="ctr">
              <a:buNone/>
            </a:pPr>
            <a:r>
              <a:rPr lang="es-MX" dirty="0" err="1" smtClean="0"/>
              <a:t>Neggative</a:t>
            </a:r>
            <a:endParaRPr lang="es-MX" dirty="0" smtClean="0"/>
          </a:p>
          <a:p>
            <a:pPr marL="0" indent="0">
              <a:buNone/>
            </a:pPr>
            <a:r>
              <a:rPr lang="pt-BR" b="1" dirty="0" err="1"/>
              <a:t>Sujeto</a:t>
            </a:r>
            <a:r>
              <a:rPr lang="pt-BR" b="1" dirty="0"/>
              <a:t> + </a:t>
            </a:r>
            <a:r>
              <a:rPr lang="pt-BR" b="1" dirty="0" smtClean="0"/>
              <a:t>“do” </a:t>
            </a:r>
            <a:r>
              <a:rPr lang="pt-BR" b="1" dirty="0" err="1" smtClean="0"/>
              <a:t>or</a:t>
            </a:r>
            <a:r>
              <a:rPr lang="pt-BR" b="1" dirty="0" smtClean="0"/>
              <a:t> “does” </a:t>
            </a:r>
            <a:r>
              <a:rPr lang="pt-BR" b="1" dirty="0"/>
              <a:t>+ </a:t>
            </a:r>
            <a:r>
              <a:rPr lang="pt-BR" b="1" dirty="0" smtClean="0"/>
              <a:t>“</a:t>
            </a:r>
            <a:r>
              <a:rPr lang="pt-BR" b="1" dirty="0" err="1" smtClean="0"/>
              <a:t>not</a:t>
            </a:r>
            <a:r>
              <a:rPr lang="pt-BR" b="1" dirty="0" smtClean="0"/>
              <a:t>” + </a:t>
            </a:r>
            <a:r>
              <a:rPr lang="pt-BR" b="1" dirty="0"/>
              <a:t>verbo </a:t>
            </a:r>
            <a:r>
              <a:rPr lang="pt-BR" b="1" dirty="0" smtClean="0"/>
              <a:t>principal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I do </a:t>
            </a:r>
            <a:r>
              <a:rPr lang="pt-BR" b="1" dirty="0" err="1" smtClean="0"/>
              <a:t>not</a:t>
            </a:r>
            <a:r>
              <a:rPr lang="pt-BR" b="1" dirty="0" smtClean="0"/>
              <a:t> </a:t>
            </a:r>
            <a:r>
              <a:rPr lang="pt-BR" b="1" dirty="0" err="1" smtClean="0"/>
              <a:t>talk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22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Interrogativo</a:t>
            </a:r>
          </a:p>
          <a:p>
            <a:pPr marL="0" indent="0">
              <a:buNone/>
            </a:pPr>
            <a:r>
              <a:rPr lang="pt-BR" b="1" dirty="0" smtClean="0"/>
              <a:t>“do” </a:t>
            </a:r>
            <a:r>
              <a:rPr lang="pt-BR" b="1" dirty="0" err="1" smtClean="0"/>
              <a:t>or</a:t>
            </a:r>
            <a:r>
              <a:rPr lang="pt-BR" b="1" dirty="0" smtClean="0"/>
              <a:t> “does” + </a:t>
            </a:r>
            <a:r>
              <a:rPr lang="pt-BR" b="1" dirty="0" err="1"/>
              <a:t>sujeto</a:t>
            </a:r>
            <a:r>
              <a:rPr lang="pt-BR" b="1" dirty="0"/>
              <a:t> + verbo </a:t>
            </a:r>
            <a:r>
              <a:rPr lang="pt-BR" b="1" dirty="0" smtClean="0"/>
              <a:t>principal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Do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talk</a:t>
            </a:r>
            <a:r>
              <a:rPr lang="pt-BR" b="1" dirty="0" smtClean="0"/>
              <a:t>?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NOTA</a:t>
            </a:r>
          </a:p>
          <a:p>
            <a:pPr marL="0" indent="0">
              <a:buNone/>
            </a:pPr>
            <a:r>
              <a:rPr lang="es-MX" b="1" dirty="0"/>
              <a:t>El presente simple se utiliza para hablar de cosas que suceden </a:t>
            </a:r>
            <a:r>
              <a:rPr lang="es-MX" b="1" dirty="0" smtClean="0"/>
              <a:t>habitualmente.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818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Adverbios de frecuencia</a:t>
            </a:r>
          </a:p>
          <a:p>
            <a:pPr marL="0" indent="0">
              <a:buNone/>
            </a:pPr>
            <a:r>
              <a:rPr lang="es-MX" b="1" dirty="0" err="1"/>
              <a:t>always</a:t>
            </a:r>
            <a:r>
              <a:rPr lang="es-MX" dirty="0"/>
              <a:t>  - siempre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usually</a:t>
            </a:r>
            <a:r>
              <a:rPr lang="es-MX" dirty="0"/>
              <a:t>  - habitualmente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frequently</a:t>
            </a:r>
            <a:r>
              <a:rPr lang="es-MX" dirty="0"/>
              <a:t>  - frecuentemente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often</a:t>
            </a:r>
            <a:r>
              <a:rPr lang="es-MX" dirty="0"/>
              <a:t>  - a </a:t>
            </a:r>
            <a:r>
              <a:rPr lang="es-MX" dirty="0" smtClean="0"/>
              <a:t>menudo				Ejemplo:</a:t>
            </a:r>
            <a:br>
              <a:rPr lang="es-MX" dirty="0" smtClean="0"/>
            </a:br>
            <a:r>
              <a:rPr lang="es-MX" b="1" dirty="0" err="1"/>
              <a:t>sometimes</a:t>
            </a:r>
            <a:r>
              <a:rPr lang="es-MX" dirty="0"/>
              <a:t> - algunas </a:t>
            </a:r>
            <a:r>
              <a:rPr lang="es-MX" dirty="0" smtClean="0"/>
              <a:t>veces		I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dirty="0" err="1" smtClean="0"/>
              <a:t>eat</a:t>
            </a:r>
            <a:r>
              <a:rPr lang="es-MX" dirty="0" smtClean="0"/>
              <a:t> pizza</a:t>
            </a:r>
            <a:br>
              <a:rPr lang="es-MX" dirty="0" smtClean="0"/>
            </a:br>
            <a:r>
              <a:rPr lang="es-MX" b="1" dirty="0" err="1"/>
              <a:t>occasionally</a:t>
            </a:r>
            <a:r>
              <a:rPr lang="es-MX" dirty="0"/>
              <a:t>  - ocasionalmente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rarely</a:t>
            </a:r>
            <a:r>
              <a:rPr lang="es-MX" dirty="0"/>
              <a:t>  - casi nunca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seldom</a:t>
            </a:r>
            <a:r>
              <a:rPr lang="es-MX" dirty="0"/>
              <a:t>  - casi nunca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hardly</a:t>
            </a:r>
            <a:r>
              <a:rPr lang="es-MX" b="1" dirty="0"/>
              <a:t> </a:t>
            </a:r>
            <a:r>
              <a:rPr lang="es-MX" b="1" dirty="0" err="1"/>
              <a:t>ever</a:t>
            </a:r>
            <a:r>
              <a:rPr lang="es-MX" dirty="0"/>
              <a:t>  - casi nunca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err="1"/>
              <a:t>never</a:t>
            </a:r>
            <a:r>
              <a:rPr lang="es-MX" dirty="0"/>
              <a:t>  - nunca</a:t>
            </a:r>
          </a:p>
        </p:txBody>
      </p:sp>
    </p:spTree>
    <p:extLst>
      <p:ext uri="{BB962C8B-B14F-4D97-AF65-F5344CB8AC3E}">
        <p14:creationId xmlns:p14="http://schemas.microsoft.com/office/powerpoint/2010/main" val="6791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Preposiciones de tiempo</a:t>
            </a:r>
          </a:p>
          <a:p>
            <a:pPr marL="0" indent="0">
              <a:buNone/>
            </a:pPr>
            <a:r>
              <a:rPr lang="es-MX" dirty="0" err="1" smtClean="0"/>
              <a:t>By</a:t>
            </a:r>
            <a:r>
              <a:rPr lang="es-MX" dirty="0" smtClean="0"/>
              <a:t> – antes de</a:t>
            </a:r>
          </a:p>
          <a:p>
            <a:pPr marL="0" indent="0">
              <a:buNone/>
            </a:pPr>
            <a:r>
              <a:rPr lang="es-MX" dirty="0" err="1" smtClean="0"/>
              <a:t>Beyond</a:t>
            </a:r>
            <a:r>
              <a:rPr lang="es-MX" dirty="0" smtClean="0"/>
              <a:t>- mas </a:t>
            </a:r>
            <a:r>
              <a:rPr lang="es-MX" dirty="0" err="1" smtClean="0"/>
              <a:t>alla</a:t>
            </a:r>
            <a:r>
              <a:rPr lang="es-MX" dirty="0" smtClean="0"/>
              <a:t> de</a:t>
            </a:r>
          </a:p>
          <a:p>
            <a:pPr marL="0" indent="0">
              <a:buNone/>
            </a:pPr>
            <a:r>
              <a:rPr lang="es-MX" dirty="0" err="1" smtClean="0"/>
              <a:t>On</a:t>
            </a:r>
            <a:r>
              <a:rPr lang="es-MX" dirty="0" smtClean="0"/>
              <a:t>- en (encima)		</a:t>
            </a:r>
            <a:r>
              <a:rPr lang="en-US" sz="2000" b="1" dirty="0" smtClean="0"/>
              <a:t>Bill </a:t>
            </a:r>
            <a:r>
              <a:rPr lang="en-US" sz="2000" b="1" dirty="0"/>
              <a:t>gets up at 7 o'clock every morning</a:t>
            </a:r>
            <a:endParaRPr lang="es-MX" sz="2000" dirty="0" smtClean="0"/>
          </a:p>
          <a:p>
            <a:pPr marL="0" indent="0">
              <a:buNone/>
            </a:pPr>
            <a:r>
              <a:rPr lang="es-MX" dirty="0" smtClean="0"/>
              <a:t>In- en (dentro)</a:t>
            </a:r>
          </a:p>
          <a:p>
            <a:pPr marL="0" indent="0">
              <a:buNone/>
            </a:pPr>
            <a:r>
              <a:rPr lang="es-MX" dirty="0" smtClean="0"/>
              <a:t>At- a</a:t>
            </a:r>
          </a:p>
        </p:txBody>
      </p:sp>
    </p:spTree>
    <p:extLst>
      <p:ext uri="{BB962C8B-B14F-4D97-AF65-F5344CB8AC3E}">
        <p14:creationId xmlns:p14="http://schemas.microsoft.com/office/powerpoint/2010/main" val="17154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</TotalTime>
  <Words>260</Words>
  <Application>Microsoft Office PowerPoint</Application>
  <PresentationFormat>Presentación en pantalla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Ángulos</vt:lpstr>
      <vt:lpstr>Final Homework</vt:lpstr>
      <vt:lpstr>Verb To Be</vt:lpstr>
      <vt:lpstr>Presentación de PowerPoint</vt:lpstr>
      <vt:lpstr>Presentación de PowerPoint</vt:lpstr>
      <vt:lpstr>Presentación de PowerPoint</vt:lpstr>
      <vt:lpstr>Present Simple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16</cp:revision>
  <dcterms:created xsi:type="dcterms:W3CDTF">2014-11-10T03:45:22Z</dcterms:created>
  <dcterms:modified xsi:type="dcterms:W3CDTF">2014-11-10T05:24:28Z</dcterms:modified>
</cp:coreProperties>
</file>