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103" d="100"/>
          <a:sy n="103" d="100"/>
        </p:scale>
        <p:origin x="2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10/18/2014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SMCAZD4H51CAP8F4UVCATONG7BCAX5L5SLCAWC24FICAJSDT2YCAIFSEN3CA6GAM03CAIIEEX4CA8K6A9ECAOY6SS7CARQX56OCAR0235PCAOKL6ZQCA72QT8ACAL0V7Z6CAZTOAC2CAC13CX1CA389MNK.jpg"/>
          <p:cNvPicPr/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339752" y="404664"/>
            <a:ext cx="6552728" cy="619268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s-MX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CIVIL  I</a:t>
            </a:r>
            <a: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2.5.3 LICITUD EN EL OBJETO, MOTIVO O FIN DEL ACTO JURÍDICO.</a:t>
            </a:r>
            <a:b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2.5.4 FORMALIDAD.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4797152"/>
            <a:ext cx="6624736" cy="1440160"/>
          </a:xfrm>
        </p:spPr>
        <p:txBody>
          <a:bodyPr>
            <a:normAutofit fontScale="92500" lnSpcReduction="20000"/>
          </a:bodyPr>
          <a:lstStyle/>
          <a:p>
            <a:r>
              <a:rPr lang="es-MX" sz="2400" dirty="0" smtClean="0"/>
              <a:t>INTEGRANTES DE EQUIPO</a:t>
            </a:r>
          </a:p>
          <a:p>
            <a:pPr lvl="0"/>
            <a:r>
              <a:rPr lang="es-MX" sz="2400" dirty="0" smtClean="0">
                <a:sym typeface="Wingdings"/>
              </a:rPr>
              <a:t> </a:t>
            </a:r>
            <a:r>
              <a:rPr lang="es-MX" sz="2400" dirty="0" smtClean="0"/>
              <a:t>JESUS AVILA</a:t>
            </a:r>
          </a:p>
          <a:p>
            <a:pPr lvl="0"/>
            <a:r>
              <a:rPr lang="es-MX" sz="2400" dirty="0" smtClean="0">
                <a:sym typeface="Wingdings"/>
              </a:rPr>
              <a:t> </a:t>
            </a:r>
            <a:r>
              <a:rPr lang="es-MX" sz="2400" dirty="0" smtClean="0"/>
              <a:t>FERNANDO AYALA</a:t>
            </a:r>
          </a:p>
          <a:p>
            <a:pPr lvl="0"/>
            <a:r>
              <a:rPr lang="es-MX" sz="2400" dirty="0" smtClean="0">
                <a:sym typeface="Wingdings"/>
              </a:rPr>
              <a:t>RAFAEL</a:t>
            </a:r>
            <a:endParaRPr lang="es-MX" sz="2400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084168" y="5934670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1ºA, DERECHO</a:t>
            </a:r>
          </a:p>
          <a:p>
            <a:pPr algn="r"/>
            <a:r>
              <a:rPr lang="es-MX" dirty="0" smtClean="0"/>
              <a:t>PROF. LUIS FERNANDO ALTAMIRANO 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rmAutofit/>
          </a:bodyPr>
          <a:lstStyle/>
          <a:p>
            <a:r>
              <a:rPr lang="es-MX" sz="6000" b="1" i="1" dirty="0" smtClean="0"/>
              <a:t>OBJETO</a:t>
            </a:r>
            <a:endParaRPr lang="es-MX" sz="60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	</a:t>
            </a:r>
            <a:r>
              <a:rPr lang="es-MX" sz="3200" dirty="0" smtClean="0"/>
              <a:t>Del acto jurídico es el contenido del mismo,  la posibilidad física del objeto, se deduce de esto que el objeto debe ser posible de realizar.</a:t>
            </a:r>
            <a:endParaRPr lang="es-MX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ORCA63IUC0CAIP2ZFVCA8M2ATZCAGPVC0LCAUC6TDSCA5U5B64CAXP5RSHCAGBRDJLCAUQRSVMCAH6DFVPCASO4A3OCAXFAU8ECAFAMVKECACUA4GNCA3XKRB5CAXI1M8HCAHEPKFBCAALJZPNCA5GF72Q.jpg"/>
          <p:cNvPicPr/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539552" y="782706"/>
            <a:ext cx="7416824" cy="529258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sz="2800" b="1" dirty="0" smtClean="0"/>
              <a:t>A) Objeto Directo. </a:t>
            </a:r>
            <a:r>
              <a:rPr lang="es-MX" sz="2800" dirty="0" smtClean="0"/>
              <a:t>Es el de crear, transmitir, modificar o extinguir derechos y obligaciones.</a:t>
            </a:r>
          </a:p>
          <a:p>
            <a:pPr algn="just"/>
            <a:endParaRPr lang="es-MX" sz="2800" b="1" dirty="0" smtClean="0"/>
          </a:p>
          <a:p>
            <a:pPr algn="just"/>
            <a:r>
              <a:rPr lang="es-MX" sz="2800" b="1" dirty="0" smtClean="0"/>
              <a:t>B) Objeto Indirecto. </a:t>
            </a:r>
            <a:r>
              <a:rPr lang="es-MX" sz="2800" dirty="0" smtClean="0"/>
              <a:t>Es la “cosa o hecho material de contrato” que el obligado debe dar.</a:t>
            </a:r>
          </a:p>
          <a:p>
            <a:pPr algn="just"/>
            <a:endParaRPr lang="es-MX" sz="2800" b="1" dirty="0" smtClean="0"/>
          </a:p>
          <a:p>
            <a:r>
              <a:rPr lang="es-MX" sz="2800" b="1" dirty="0" smtClean="0"/>
              <a:t>C) Objeto o Cosa Material del Acto Jurídico.</a:t>
            </a:r>
          </a:p>
          <a:p>
            <a:pPr algn="just">
              <a:buNone/>
            </a:pPr>
            <a:r>
              <a:rPr lang="es-MX" sz="2800" b="1" dirty="0" smtClean="0"/>
              <a:t>	</a:t>
            </a:r>
            <a:r>
              <a:rPr lang="es-MX" sz="2800" dirty="0" smtClean="0"/>
              <a:t>1.-	Existir en la Naturaleza.</a:t>
            </a:r>
          </a:p>
          <a:p>
            <a:pPr algn="just">
              <a:buNone/>
            </a:pPr>
            <a:r>
              <a:rPr lang="es-MX" sz="2800" dirty="0" smtClean="0"/>
              <a:t>	2.- Estar determinada, o ser susceptible de determinarse en cuanto a su especie.</a:t>
            </a:r>
          </a:p>
          <a:p>
            <a:pPr algn="just">
              <a:buNone/>
            </a:pPr>
            <a:r>
              <a:rPr lang="es-MX" sz="2800" dirty="0" smtClean="0"/>
              <a:t>	3.- Estar en el Comercio.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354162"/>
          </a:xfrm>
        </p:spPr>
        <p:txBody>
          <a:bodyPr>
            <a:noAutofit/>
          </a:bodyPr>
          <a:lstStyle/>
          <a:p>
            <a:r>
              <a:rPr lang="es-MX" sz="3400" b="1" i="1" dirty="0" smtClean="0"/>
              <a:t>ARTÍCULOS DEL CÓDIGO CIVIL DEL ESTADO DE JALISCO</a:t>
            </a:r>
            <a:endParaRPr lang="es-MX" sz="34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b="1" dirty="0" smtClean="0"/>
              <a:t>Artículo 1298. </a:t>
            </a:r>
            <a:r>
              <a:rPr lang="es-MX" dirty="0" smtClean="0"/>
              <a:t>Son objeto de los contratos:</a:t>
            </a:r>
          </a:p>
          <a:p>
            <a:pPr marL="514350" lvl="1" indent="-514350">
              <a:spcBef>
                <a:spcPts val="600"/>
              </a:spcBef>
              <a:buClrTx/>
              <a:buSzPct val="70000"/>
              <a:buFont typeface="+mj-lt"/>
              <a:buAutoNum type="romanUcPeriod"/>
            </a:pPr>
            <a:r>
              <a:rPr lang="es-MX" dirty="0" smtClean="0"/>
              <a:t>El bien que el obligado debe dar;</a:t>
            </a:r>
          </a:p>
          <a:p>
            <a:pPr marL="514350" lvl="1" indent="-514350">
              <a:spcBef>
                <a:spcPts val="600"/>
              </a:spcBef>
              <a:buClrTx/>
              <a:buSzPct val="70000"/>
              <a:buFont typeface="+mj-lt"/>
              <a:buAutoNum type="romanUcPeriod"/>
            </a:pPr>
            <a:r>
              <a:rPr lang="es-MX" dirty="0" smtClean="0"/>
              <a:t>El hecho que el obligado debe hacer o no hacer.</a:t>
            </a:r>
          </a:p>
          <a:p>
            <a:endParaRPr lang="es-MX" b="1" dirty="0" smtClean="0"/>
          </a:p>
          <a:p>
            <a:r>
              <a:rPr lang="es-MX" b="1" dirty="0" smtClean="0"/>
              <a:t>Artículo 1299. </a:t>
            </a:r>
            <a:r>
              <a:rPr lang="es-MX" dirty="0" smtClean="0"/>
              <a:t>El bien objeto del contrato debe:</a:t>
            </a:r>
          </a:p>
          <a:p>
            <a:pPr marL="514350" indent="-514350">
              <a:buClrTx/>
              <a:buFont typeface="+mj-lt"/>
              <a:buAutoNum type="romanUcPeriod"/>
            </a:pPr>
            <a:r>
              <a:rPr lang="es-MX" dirty="0" smtClean="0"/>
              <a:t>Existir en la naturaleza;</a:t>
            </a:r>
          </a:p>
          <a:p>
            <a:pPr marL="514350" indent="-514350">
              <a:buClrTx/>
              <a:buFont typeface="+mj-lt"/>
              <a:buAutoNum type="romanUcPeriod"/>
            </a:pPr>
            <a:r>
              <a:rPr lang="es-MX" dirty="0" smtClean="0"/>
              <a:t>Ser determinado o determinable en cuanto a su especie; y</a:t>
            </a:r>
          </a:p>
          <a:p>
            <a:pPr marL="514350" indent="-514350">
              <a:buClrTx/>
              <a:buFont typeface="+mj-lt"/>
              <a:buAutoNum type="romanUcPeriod"/>
            </a:pPr>
            <a:r>
              <a:rPr lang="es-MX" dirty="0" smtClean="0"/>
              <a:t>Estar en el comercio.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i="1" dirty="0" smtClean="0"/>
              <a:t>MOTIVO O FIN</a:t>
            </a:r>
            <a:endParaRPr lang="es-MX" sz="44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467600" cy="3416352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Esto consiste en la orientación que se da a la manifestación de la voluntad, partiendo del motivo de los celebrantes, que esta se dirija y reflexivamente a la producción de efectos jurídicos, cabe destacar, a la creación de una relación jurídica y normarla.</a:t>
            </a:r>
            <a:endParaRPr lang="es-MX" sz="2800" dirty="0"/>
          </a:p>
        </p:txBody>
      </p:sp>
      <p:pic>
        <p:nvPicPr>
          <p:cNvPr id="4" name="4 Imagen" descr="PFCAHVR11UCA3E4NPYCA1RP7ZJCADW0WJXCAOP2K21CAIZ2V4ACACTSJ2ZCA0PAT6ZCANLHC2GCAXEL54MCAN7Z9IPCA2O0RAVCAMNEXHFCAF4UWAHCA02ZRDBCARHV3OPCAJ2NNYQCAFT6D6MCANJXNE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28" y="332656"/>
            <a:ext cx="2520280" cy="216024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600" b="1" i="1" dirty="0" smtClean="0"/>
              <a:t>FORMALIDAD</a:t>
            </a:r>
            <a:endParaRPr lang="es-MX" sz="4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Para que un contrato sea válido, debe celebrarse con las formalidades externas que exige la ley.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Cabe destacar que es una medida de protección para los celebrantes, ya que las relaciones derivadas de civilización, multiplican fraudes y de errores que están expuestas las partes en el contrato.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Un documento que contiene acuerdo de voluntades, destaca precaución tomada para procurarse un medio fácil, seguro y evitar retractaciones.</a:t>
            </a:r>
          </a:p>
        </p:txBody>
      </p:sp>
      <p:pic>
        <p:nvPicPr>
          <p:cNvPr id="8" name="2 Imagen" descr="QWCA0I5FH7CAS2ZS33CAJHKLRSCAIY08AWCA4F29CICAB6E9SSCAMWRT72CAQA38TLCAVCIJHNCAEOXR10CAZ3D7Q2CARXVATNCAP23D4QCACEMP10CA23PCALCAJOYYPBCA6EQ5UTCA0PBCS1CAI2A7M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0152" y="332656"/>
            <a:ext cx="2376264" cy="1628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266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Mirador</vt:lpstr>
      <vt:lpstr>DERECHO CIVIL  I  2.5.3 LICITUD EN EL OBJETO, MOTIVO O FIN DEL ACTO JURÍDICO.  2.5.4 FORMALIDAD. </vt:lpstr>
      <vt:lpstr>OBJETO</vt:lpstr>
      <vt:lpstr>Presentación de PowerPoint</vt:lpstr>
      <vt:lpstr>ARTÍCULOS DEL CÓDIGO CIVIL DEL ESTADO DE JALISCO</vt:lpstr>
      <vt:lpstr>MOTIVO O FIN</vt:lpstr>
      <vt:lpstr>FORMALIDAD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2.5.3 LICITUD EN EL OBJETO, MOTIVO O FIN DEL ACTO JURÍDICO.  2.5.4 FORMALIDAD</dc:title>
  <dc:creator>Avila</dc:creator>
  <cp:lastModifiedBy>Jorge 2</cp:lastModifiedBy>
  <cp:revision>13</cp:revision>
  <dcterms:created xsi:type="dcterms:W3CDTF">2014-10-02T00:07:29Z</dcterms:created>
  <dcterms:modified xsi:type="dcterms:W3CDTF">2014-10-19T00:18:54Z</dcterms:modified>
</cp:coreProperties>
</file>